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1" r:id="rId3"/>
    <p:sldId id="259" r:id="rId4"/>
    <p:sldId id="256" r:id="rId5"/>
    <p:sldId id="257" r:id="rId6"/>
    <p:sldId id="263" r:id="rId7"/>
    <p:sldId id="258" r:id="rId8"/>
    <p:sldId id="260"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05F6B2-7270-4B6C-A8CC-801AE4B94AD3}">
          <p14:sldIdLst>
            <p14:sldId id="264"/>
            <p14:sldId id="261"/>
            <p14:sldId id="259"/>
            <p14:sldId id="256"/>
            <p14:sldId id="257"/>
            <p14:sldId id="263"/>
            <p14:sldId id="258"/>
            <p14:sldId id="260"/>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8164-6D7E-4B93-8527-E0564479E3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1098C4F-BFFE-48A0-A247-7A10920387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5666365-0EC3-4988-A0A9-AC7ECCCB88A7}"/>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C696F45F-FD0C-4313-97C2-37EF1F29212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EE7E23-D95C-4721-B110-461D84417740}"/>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334179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9768-34B7-436E-9676-5C914D9E005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0BD70A-A3C8-4779-9631-BB22A5B23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23A57D-88E2-4138-A0FD-0488C2F8C2B3}"/>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77E0EB89-AC77-48CA-9E27-EC85523D63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E2245C-0551-4762-9625-7A5853C8803A}"/>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181053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EE1549-EFBA-4561-9C35-8C71F99165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083EB4E-E298-4AB8-B11F-A7617C53DD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26F761-7065-4D05-8CB5-84D5F3E48268}"/>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3E4E06D1-34A1-4099-86DB-6E5AB9E7E6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DA219-2E09-4CEE-BBE0-5B615B51F477}"/>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2299345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3953-A76B-4CE0-B2D7-8A6AC52FD3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017FA50-E634-453F-A216-4716ADCA4B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FD3557-0FCD-4418-B231-91B9B4F86989}"/>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549646E6-682F-469B-85AA-62BCFC104F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6D72E-1BE4-4043-9244-51E86C026DD2}"/>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137637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E0CC-CECF-458D-9E98-A68A2B4E04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0E34D2A-198F-4151-8F29-5BD4AED8C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941278-24A6-4696-8F3A-5269D712A81F}"/>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1E9B88CB-B55C-4E16-AE58-E6C51C00D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8201EE6-23A9-4067-97A4-6AEB3E3CB2CD}"/>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78282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0031-4AF3-411F-8AF2-8499F7DA7FD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83746C-8B6B-47ED-B811-1E8C469652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85CEE6-0A1C-40A2-961C-BEA33BD391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F808219-A582-4944-AC17-BD1954E1A056}"/>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6" name="Footer Placeholder 5">
            <a:extLst>
              <a:ext uri="{FF2B5EF4-FFF2-40B4-BE49-F238E27FC236}">
                <a16:creationId xmlns:a16="http://schemas.microsoft.com/office/drawing/2014/main" id="{143BE10A-37ED-4A65-B0A9-C6BC87DA8C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6A4AD9-4F6C-42E7-9932-86EA33C373F2}"/>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3885955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6B0C-BDD4-4C72-BA20-EFADDFD6510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4C138B-BE0F-41F8-AB97-9FBE0882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DFFA39-0882-4D5D-B91E-F788FD99EF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0AFA0E6-F6F3-43C9-91C6-90116BF10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904BDC-0852-4B44-9195-EFEA5129DE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3EC236C-E2D9-493A-8857-EC3CF7E9E20D}"/>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8" name="Footer Placeholder 7">
            <a:extLst>
              <a:ext uri="{FF2B5EF4-FFF2-40B4-BE49-F238E27FC236}">
                <a16:creationId xmlns:a16="http://schemas.microsoft.com/office/drawing/2014/main" id="{C30EC1F5-4226-410F-857D-DDAC1A81F0C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0E4A9D-FE72-44F7-A2B5-33758599DE25}"/>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4265057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DF4D3-F3F7-4478-8088-2FE1B05F05C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F66C9B-ABEF-4E05-84B9-8D7DA1B82653}"/>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4" name="Footer Placeholder 3">
            <a:extLst>
              <a:ext uri="{FF2B5EF4-FFF2-40B4-BE49-F238E27FC236}">
                <a16:creationId xmlns:a16="http://schemas.microsoft.com/office/drawing/2014/main" id="{6D26055F-61A3-422C-82E0-0CDA6137C16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5247F5-0582-4E01-8AD8-20C49B3BA0B4}"/>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1442610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3A149-BEDE-40E9-BC2F-B278ED6BB4D2}"/>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3" name="Footer Placeholder 2">
            <a:extLst>
              <a:ext uri="{FF2B5EF4-FFF2-40B4-BE49-F238E27FC236}">
                <a16:creationId xmlns:a16="http://schemas.microsoft.com/office/drawing/2014/main" id="{A0C45FD5-16B4-475D-9934-0B6C2164EC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C6F7E5B-91A4-4A00-9A09-09E36603595C}"/>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2899871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9FF6D-3796-4440-9B39-9CBF101CA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461AA35-0FC7-4A9A-9AF6-5A89449058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7F5532F-FB9D-486F-B822-980CEC4EF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B2A42-7991-4383-93D5-267B5DFF1139}"/>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6" name="Footer Placeholder 5">
            <a:extLst>
              <a:ext uri="{FF2B5EF4-FFF2-40B4-BE49-F238E27FC236}">
                <a16:creationId xmlns:a16="http://schemas.microsoft.com/office/drawing/2014/main" id="{E1BD9E8B-C3DB-46C5-8B7B-AF58EE33F9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BA2837-7E4E-4F5E-8C66-9819F81377C0}"/>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639172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85E3-4D1E-426D-B1F9-472AC95FD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2A55AFE-6F6F-4CA4-9BDF-F305791523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0DF310D-0BFA-4F0F-900F-3BC7B5C0B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CE9D4-EEEA-4D0F-9B39-B75AA76E8D4F}"/>
              </a:ext>
            </a:extLst>
          </p:cNvPr>
          <p:cNvSpPr>
            <a:spLocks noGrp="1"/>
          </p:cNvSpPr>
          <p:nvPr>
            <p:ph type="dt" sz="half" idx="10"/>
          </p:nvPr>
        </p:nvSpPr>
        <p:spPr/>
        <p:txBody>
          <a:bodyPr/>
          <a:lstStyle/>
          <a:p>
            <a:fld id="{A2D19E0D-E408-44EA-B811-041CD0CF6AB3}" type="datetimeFigureOut">
              <a:rPr lang="en-GB" smtClean="0"/>
              <a:t>22/02/2020</a:t>
            </a:fld>
            <a:endParaRPr lang="en-GB"/>
          </a:p>
        </p:txBody>
      </p:sp>
      <p:sp>
        <p:nvSpPr>
          <p:cNvPr id="6" name="Footer Placeholder 5">
            <a:extLst>
              <a:ext uri="{FF2B5EF4-FFF2-40B4-BE49-F238E27FC236}">
                <a16:creationId xmlns:a16="http://schemas.microsoft.com/office/drawing/2014/main" id="{72CACF60-2316-4EF5-9714-A0BD50C7B9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DFC27F-8317-467D-A434-EA5A3A62E06C}"/>
              </a:ext>
            </a:extLst>
          </p:cNvPr>
          <p:cNvSpPr>
            <a:spLocks noGrp="1"/>
          </p:cNvSpPr>
          <p:nvPr>
            <p:ph type="sldNum" sz="quarter" idx="12"/>
          </p:nvPr>
        </p:nvSpPr>
        <p:spPr/>
        <p:txBody>
          <a:bodyPr/>
          <a:lstStyle/>
          <a:p>
            <a:fld id="{7882E199-3120-4C85-A0BE-609BF558CDAB}" type="slidenum">
              <a:rPr lang="en-GB" smtClean="0"/>
              <a:t>‹#›</a:t>
            </a:fld>
            <a:endParaRPr lang="en-GB"/>
          </a:p>
        </p:txBody>
      </p:sp>
    </p:spTree>
    <p:extLst>
      <p:ext uri="{BB962C8B-B14F-4D97-AF65-F5344CB8AC3E}">
        <p14:creationId xmlns:p14="http://schemas.microsoft.com/office/powerpoint/2010/main" val="2797094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88037E-E433-418E-B807-41C65002C7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1FA368-9E17-4334-9A1C-2126C8DE80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1DBC1C-A40F-409C-B6B5-FAA2B7CD6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19E0D-E408-44EA-B811-041CD0CF6AB3}" type="datetimeFigureOut">
              <a:rPr lang="en-GB" smtClean="0"/>
              <a:t>22/02/2020</a:t>
            </a:fld>
            <a:endParaRPr lang="en-GB"/>
          </a:p>
        </p:txBody>
      </p:sp>
      <p:sp>
        <p:nvSpPr>
          <p:cNvPr id="5" name="Footer Placeholder 4">
            <a:extLst>
              <a:ext uri="{FF2B5EF4-FFF2-40B4-BE49-F238E27FC236}">
                <a16:creationId xmlns:a16="http://schemas.microsoft.com/office/drawing/2014/main" id="{1F037137-6312-4D9B-B896-151141603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14C4C1E-60F1-458E-BD3E-F2D6CBB21F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2E199-3120-4C85-A0BE-609BF558CDAB}" type="slidenum">
              <a:rPr lang="en-GB" smtClean="0"/>
              <a:t>‹#›</a:t>
            </a:fld>
            <a:endParaRPr lang="en-GB"/>
          </a:p>
        </p:txBody>
      </p:sp>
    </p:spTree>
    <p:extLst>
      <p:ext uri="{BB962C8B-B14F-4D97-AF65-F5344CB8AC3E}">
        <p14:creationId xmlns:p14="http://schemas.microsoft.com/office/powerpoint/2010/main" val="1578100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4.jpeg"/><Relationship Id="rId3" Type="http://schemas.openxmlformats.org/officeDocument/2006/relationships/image" Target="../media/image8.png"/><Relationship Id="rId7" Type="http://schemas.openxmlformats.org/officeDocument/2006/relationships/image" Target="../media/image3.jpe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jpeg"/><Relationship Id="rId9" Type="http://schemas.openxmlformats.org/officeDocument/2006/relationships/image" Target="../media/image5.jpeg"/><Relationship Id="rId1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20.png"/><Relationship Id="rId18" Type="http://schemas.openxmlformats.org/officeDocument/2006/relationships/image" Target="../media/image23.png"/><Relationship Id="rId3" Type="http://schemas.openxmlformats.org/officeDocument/2006/relationships/image" Target="../media/image9.jpeg"/><Relationship Id="rId7" Type="http://schemas.openxmlformats.org/officeDocument/2006/relationships/image" Target="../media/image4.png"/><Relationship Id="rId12" Type="http://schemas.openxmlformats.org/officeDocument/2006/relationships/image" Target="../media/image19.jpeg"/><Relationship Id="rId17"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18.jpeg"/><Relationship Id="rId5" Type="http://schemas.openxmlformats.org/officeDocument/2006/relationships/image" Target="../media/image2.png"/><Relationship Id="rId15" Type="http://schemas.openxmlformats.org/officeDocument/2006/relationships/image" Target="../media/image22.jpeg"/><Relationship Id="rId10" Type="http://schemas.openxmlformats.org/officeDocument/2006/relationships/image" Target="../media/image17.jpeg"/><Relationship Id="rId19"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6.jpeg"/><Relationship Id="rId14" Type="http://schemas.openxmlformats.org/officeDocument/2006/relationships/image" Target="../media/image21.jpeg"/></Relationships>
</file>

<file path=ppt/slides/_rels/slide6.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21.jpeg"/><Relationship Id="rId18" Type="http://schemas.openxmlformats.org/officeDocument/2006/relationships/image" Target="../media/image14.jpeg"/><Relationship Id="rId3" Type="http://schemas.openxmlformats.org/officeDocument/2006/relationships/image" Target="../media/image9.jpeg"/><Relationship Id="rId21" Type="http://schemas.openxmlformats.org/officeDocument/2006/relationships/image" Target="../media/image28.png"/><Relationship Id="rId7" Type="http://schemas.openxmlformats.org/officeDocument/2006/relationships/image" Target="../media/image4.png"/><Relationship Id="rId12" Type="http://schemas.openxmlformats.org/officeDocument/2006/relationships/image" Target="../media/image20.png"/><Relationship Id="rId17"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5.png"/><Relationship Id="rId20" Type="http://schemas.openxmlformats.org/officeDocument/2006/relationships/image" Target="../media/image27.sv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19.jpe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image" Target="../media/image17.jpeg"/><Relationship Id="rId19"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16.jpeg"/><Relationship Id="rId14" Type="http://schemas.openxmlformats.org/officeDocument/2006/relationships/image" Target="../media/image22.jpeg"/><Relationship Id="rId22" Type="http://schemas.openxmlformats.org/officeDocument/2006/relationships/image" Target="../media/image29.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3.png"/><Relationship Id="rId5" Type="http://schemas.openxmlformats.org/officeDocument/2006/relationships/image" Target="../media/image3.jpeg"/><Relationship Id="rId10" Type="http://schemas.openxmlformats.org/officeDocument/2006/relationships/image" Target="../media/image32.jpeg"/><Relationship Id="rId4" Type="http://schemas.openxmlformats.org/officeDocument/2006/relationships/image" Target="../media/image2.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18" Type="http://schemas.openxmlformats.org/officeDocument/2006/relationships/image" Target="../media/image35.png"/><Relationship Id="rId3" Type="http://schemas.openxmlformats.org/officeDocument/2006/relationships/image" Target="../media/image10.png"/><Relationship Id="rId21" Type="http://schemas.openxmlformats.org/officeDocument/2006/relationships/image" Target="../media/image7.png"/><Relationship Id="rId7" Type="http://schemas.openxmlformats.org/officeDocument/2006/relationships/image" Target="../media/image5.jpeg"/><Relationship Id="rId12" Type="http://schemas.openxmlformats.org/officeDocument/2006/relationships/image" Target="../media/image20.png"/><Relationship Id="rId17" Type="http://schemas.openxmlformats.org/officeDocument/2006/relationships/image" Target="../media/image34.pn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9.jpeg"/><Relationship Id="rId5" Type="http://schemas.openxmlformats.org/officeDocument/2006/relationships/image" Target="../media/image3.jpeg"/><Relationship Id="rId15" Type="http://schemas.openxmlformats.org/officeDocument/2006/relationships/image" Target="../media/image9.jpeg"/><Relationship Id="rId23" Type="http://schemas.openxmlformats.org/officeDocument/2006/relationships/image" Target="../media/image23.png"/><Relationship Id="rId10" Type="http://schemas.openxmlformats.org/officeDocument/2006/relationships/image" Target="../media/image18.jpeg"/><Relationship Id="rId19" Type="http://schemas.openxmlformats.org/officeDocument/2006/relationships/image" Target="../media/image36.jpeg"/><Relationship Id="rId4" Type="http://schemas.openxmlformats.org/officeDocument/2006/relationships/image" Target="../media/image2.png"/><Relationship Id="rId9" Type="http://schemas.openxmlformats.org/officeDocument/2006/relationships/image" Target="../media/image17.jpeg"/><Relationship Id="rId14" Type="http://schemas.openxmlformats.org/officeDocument/2006/relationships/image" Target="../media/image22.jpeg"/><Relationship Id="rId22"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440D-8467-44FC-8060-6709220C2C82}"/>
              </a:ext>
            </a:extLst>
          </p:cNvPr>
          <p:cNvSpPr>
            <a:spLocks noGrp="1"/>
          </p:cNvSpPr>
          <p:nvPr>
            <p:ph type="title"/>
          </p:nvPr>
        </p:nvSpPr>
        <p:spPr>
          <a:xfrm>
            <a:off x="771525" y="1441450"/>
            <a:ext cx="10515600" cy="1325563"/>
          </a:xfrm>
        </p:spPr>
        <p:txBody>
          <a:bodyPr>
            <a:normAutofit fontScale="90000"/>
          </a:bodyPr>
          <a:lstStyle/>
          <a:p>
            <a:pPr algn="ctr"/>
            <a:r>
              <a:rPr lang="en-GB" sz="7200" dirty="0" err="1">
                <a:solidFill>
                  <a:schemeClr val="accent6">
                    <a:lumMod val="75000"/>
                  </a:schemeClr>
                </a:solidFill>
                <a:latin typeface="Snap ITC" panose="020B0604020202020204" pitchFamily="82" charset="0"/>
                <a:ea typeface="STHupo" panose="020B0503020204020204" pitchFamily="2" charset="-122"/>
              </a:rPr>
              <a:t>What’sYourLook</a:t>
            </a:r>
            <a:r>
              <a:rPr lang="en-GB" sz="7200" dirty="0">
                <a:solidFill>
                  <a:schemeClr val="accent6">
                    <a:lumMod val="75000"/>
                  </a:schemeClr>
                </a:solidFill>
                <a:latin typeface="STHupo" panose="020B0503020204020204" pitchFamily="2" charset="-122"/>
                <a:ea typeface="STHupo" panose="020B0503020204020204" pitchFamily="2" charset="-122"/>
              </a:rPr>
              <a:t>?</a:t>
            </a:r>
            <a:br>
              <a:rPr lang="en-GB" dirty="0"/>
            </a:br>
            <a:r>
              <a:rPr lang="he-IL" dirty="0">
                <a:latin typeface="Narkisim" panose="020E0502050101010101" pitchFamily="34" charset="-79"/>
                <a:cs typeface="Narkisim" panose="020E0502050101010101" pitchFamily="34" charset="-79"/>
              </a:rPr>
              <a:t>כל מה שאופנה</a:t>
            </a:r>
            <a:endParaRPr lang="en-GB" dirty="0">
              <a:latin typeface="Narkisim" panose="020E0502050101010101" pitchFamily="34" charset="-79"/>
              <a:cs typeface="Narkisim" panose="020E0502050101010101" pitchFamily="34" charset="-79"/>
            </a:endParaRPr>
          </a:p>
        </p:txBody>
      </p:sp>
      <p:sp>
        <p:nvSpPr>
          <p:cNvPr id="3" name="TextBox 2">
            <a:extLst>
              <a:ext uri="{FF2B5EF4-FFF2-40B4-BE49-F238E27FC236}">
                <a16:creationId xmlns:a16="http://schemas.microsoft.com/office/drawing/2014/main" id="{8C786536-CFED-4A7C-84AD-7C8774C3064F}"/>
              </a:ext>
            </a:extLst>
          </p:cNvPr>
          <p:cNvSpPr txBox="1"/>
          <p:nvPr/>
        </p:nvSpPr>
        <p:spPr>
          <a:xfrm>
            <a:off x="5412961" y="5524500"/>
            <a:ext cx="1366080" cy="369332"/>
          </a:xfrm>
          <a:prstGeom prst="rect">
            <a:avLst/>
          </a:prstGeom>
          <a:noFill/>
        </p:spPr>
        <p:txBody>
          <a:bodyPr wrap="none" rtlCol="0">
            <a:spAutoFit/>
          </a:bodyPr>
          <a:lstStyle/>
          <a:p>
            <a:pPr algn="ctr"/>
            <a:r>
              <a:rPr lang="he-IL" dirty="0"/>
              <a:t>עמית אברהם</a:t>
            </a:r>
            <a:endParaRPr lang="en-GB" dirty="0"/>
          </a:p>
        </p:txBody>
      </p:sp>
    </p:spTree>
    <p:extLst>
      <p:ext uri="{BB962C8B-B14F-4D97-AF65-F5344CB8AC3E}">
        <p14:creationId xmlns:p14="http://schemas.microsoft.com/office/powerpoint/2010/main" val="346736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7A6B6B-E126-4022-A7E7-D33322170190}"/>
              </a:ext>
            </a:extLst>
          </p:cNvPr>
          <p:cNvSpPr txBox="1"/>
          <p:nvPr/>
        </p:nvSpPr>
        <p:spPr>
          <a:xfrm>
            <a:off x="9903577" y="555767"/>
            <a:ext cx="1393971" cy="461665"/>
          </a:xfrm>
          <a:prstGeom prst="rect">
            <a:avLst/>
          </a:prstGeom>
          <a:noFill/>
        </p:spPr>
        <p:txBody>
          <a:bodyPr wrap="none" rtlCol="0">
            <a:spAutoFit/>
          </a:bodyPr>
          <a:lstStyle/>
          <a:p>
            <a:r>
              <a:rPr lang="en-GB" sz="2400" dirty="0"/>
              <a:t>Use cases</a:t>
            </a:r>
          </a:p>
        </p:txBody>
      </p:sp>
      <p:sp>
        <p:nvSpPr>
          <p:cNvPr id="3" name="TextBox 2">
            <a:extLst>
              <a:ext uri="{FF2B5EF4-FFF2-40B4-BE49-F238E27FC236}">
                <a16:creationId xmlns:a16="http://schemas.microsoft.com/office/drawing/2014/main" id="{507DF4AC-F74D-4C9E-B5E4-41E82A9F7B49}"/>
              </a:ext>
            </a:extLst>
          </p:cNvPr>
          <p:cNvSpPr txBox="1"/>
          <p:nvPr/>
        </p:nvSpPr>
        <p:spPr>
          <a:xfrm>
            <a:off x="6591427" y="1166842"/>
            <a:ext cx="4235454" cy="2585323"/>
          </a:xfrm>
          <a:prstGeom prst="rect">
            <a:avLst/>
          </a:prstGeom>
          <a:noFill/>
        </p:spPr>
        <p:txBody>
          <a:bodyPr wrap="none" rtlCol="0">
            <a:spAutoFit/>
          </a:bodyPr>
          <a:lstStyle/>
          <a:p>
            <a:pPr marL="285750" indent="-285750" algn="r" rtl="1">
              <a:buFont typeface="Arial" panose="020B0604020202020204" pitchFamily="34" charset="0"/>
              <a:buChar char="•"/>
            </a:pPr>
            <a:r>
              <a:rPr lang="he-IL" dirty="0"/>
              <a:t>יצירת משתמש חדש</a:t>
            </a:r>
          </a:p>
          <a:p>
            <a:pPr marL="285750" indent="-285750" algn="r" rtl="1">
              <a:buFont typeface="Arial" panose="020B0604020202020204" pitchFamily="34" charset="0"/>
              <a:buChar char="•"/>
            </a:pPr>
            <a:r>
              <a:rPr lang="he-IL" dirty="0"/>
              <a:t>התחברות ; התנתקות</a:t>
            </a:r>
          </a:p>
          <a:p>
            <a:pPr marL="285750" indent="-285750" algn="r" rtl="1">
              <a:buFont typeface="Arial" panose="020B0604020202020204" pitchFamily="34" charset="0"/>
              <a:buChar char="•"/>
            </a:pPr>
            <a:r>
              <a:rPr lang="he-IL" dirty="0"/>
              <a:t>צפייה בפוסטים שלי ושל משתמשים אחרים</a:t>
            </a:r>
          </a:p>
          <a:p>
            <a:pPr marL="285750" indent="-285750" algn="r" rtl="1">
              <a:buFont typeface="Arial" panose="020B0604020202020204" pitchFamily="34" charset="0"/>
              <a:buChar char="•"/>
            </a:pPr>
            <a:r>
              <a:rPr lang="he-IL" dirty="0"/>
              <a:t>צפייה בתגובות לפוסטים</a:t>
            </a:r>
          </a:p>
          <a:p>
            <a:pPr marL="285750" indent="-285750" algn="r" rtl="1">
              <a:buFont typeface="Arial" panose="020B0604020202020204" pitchFamily="34" charset="0"/>
              <a:buChar char="•"/>
            </a:pPr>
            <a:r>
              <a:rPr lang="he-IL" dirty="0"/>
              <a:t>פרסום פוסט הכולל תמונה</a:t>
            </a:r>
          </a:p>
          <a:p>
            <a:pPr marL="285750" indent="-285750" algn="r" rtl="1">
              <a:buFont typeface="Arial" panose="020B0604020202020204" pitchFamily="34" charset="0"/>
              <a:buChar char="•"/>
            </a:pPr>
            <a:r>
              <a:rPr lang="he-IL" dirty="0"/>
              <a:t>הגבה על פוסט</a:t>
            </a:r>
          </a:p>
          <a:p>
            <a:pPr marL="285750" indent="-285750" algn="r" rtl="1">
              <a:buFont typeface="Arial" panose="020B0604020202020204" pitchFamily="34" charset="0"/>
              <a:buChar char="•"/>
            </a:pPr>
            <a:r>
              <a:rPr lang="he-IL" dirty="0"/>
              <a:t>עריכת פוסט שפירסמתי</a:t>
            </a:r>
          </a:p>
          <a:p>
            <a:pPr marL="285750" indent="-285750" algn="r" rtl="1">
              <a:buFont typeface="Arial" panose="020B0604020202020204" pitchFamily="34" charset="0"/>
              <a:buChar char="•"/>
            </a:pPr>
            <a:r>
              <a:rPr lang="he-IL" dirty="0"/>
              <a:t>מחיקת פוסט שפרסמתי</a:t>
            </a:r>
          </a:p>
          <a:p>
            <a:pPr marL="285750" indent="-285750" algn="r" rtl="1">
              <a:buFont typeface="Arial" panose="020B0604020202020204" pitchFamily="34" charset="0"/>
              <a:buChar char="•"/>
            </a:pPr>
            <a:r>
              <a:rPr lang="he-IL" dirty="0"/>
              <a:t>חיפוש פוסט לפי מילות מפתח</a:t>
            </a:r>
          </a:p>
        </p:txBody>
      </p:sp>
    </p:spTree>
    <p:extLst>
      <p:ext uri="{BB962C8B-B14F-4D97-AF65-F5344CB8AC3E}">
        <p14:creationId xmlns:p14="http://schemas.microsoft.com/office/powerpoint/2010/main" val="231324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2BB1B-EDC9-4F5F-93EA-C56455430961}"/>
              </a:ext>
            </a:extLst>
          </p:cNvPr>
          <p:cNvSpPr txBox="1"/>
          <p:nvPr/>
        </p:nvSpPr>
        <p:spPr>
          <a:xfrm>
            <a:off x="9636877" y="470042"/>
            <a:ext cx="1914307" cy="461665"/>
          </a:xfrm>
          <a:prstGeom prst="rect">
            <a:avLst/>
          </a:prstGeom>
          <a:noFill/>
        </p:spPr>
        <p:txBody>
          <a:bodyPr wrap="none" rtlCol="0">
            <a:spAutoFit/>
          </a:bodyPr>
          <a:lstStyle/>
          <a:p>
            <a:r>
              <a:rPr lang="he-IL" sz="2400" dirty="0"/>
              <a:t>יצירת משתמש</a:t>
            </a:r>
            <a:endParaRPr lang="en-GB" sz="2400" dirty="0"/>
          </a:p>
        </p:txBody>
      </p:sp>
      <p:grpSp>
        <p:nvGrpSpPr>
          <p:cNvPr id="7171" name="Group 7170">
            <a:extLst>
              <a:ext uri="{FF2B5EF4-FFF2-40B4-BE49-F238E27FC236}">
                <a16:creationId xmlns:a16="http://schemas.microsoft.com/office/drawing/2014/main" id="{E1B8297F-6AA6-4BAB-B322-10EBB485053A}"/>
              </a:ext>
            </a:extLst>
          </p:cNvPr>
          <p:cNvGrpSpPr/>
          <p:nvPr/>
        </p:nvGrpSpPr>
        <p:grpSpPr>
          <a:xfrm>
            <a:off x="1581150" y="1219200"/>
            <a:ext cx="8777247" cy="5035924"/>
            <a:chOff x="1300804" y="931707"/>
            <a:chExt cx="9190943" cy="5571067"/>
          </a:xfrm>
        </p:grpSpPr>
        <p:pic>
          <p:nvPicPr>
            <p:cNvPr id="3" name="Picture 2">
              <a:extLst>
                <a:ext uri="{FF2B5EF4-FFF2-40B4-BE49-F238E27FC236}">
                  <a16:creationId xmlns:a16="http://schemas.microsoft.com/office/drawing/2014/main" id="{00FCA334-A7EA-454F-A9C8-0F8160603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804" y="931707"/>
              <a:ext cx="2813388" cy="5571067"/>
            </a:xfrm>
            <a:prstGeom prst="rect">
              <a:avLst/>
            </a:prstGeom>
          </p:spPr>
        </p:pic>
        <p:sp>
          <p:nvSpPr>
            <p:cNvPr id="4" name="TextBox 3">
              <a:extLst>
                <a:ext uri="{FF2B5EF4-FFF2-40B4-BE49-F238E27FC236}">
                  <a16:creationId xmlns:a16="http://schemas.microsoft.com/office/drawing/2014/main" id="{B042B113-6AD1-4083-8D49-6E7621B4051C}"/>
                </a:ext>
              </a:extLst>
            </p:cNvPr>
            <p:cNvSpPr txBox="1"/>
            <p:nvPr/>
          </p:nvSpPr>
          <p:spPr>
            <a:xfrm>
              <a:off x="2027463" y="1307114"/>
              <a:ext cx="1328074" cy="715013"/>
            </a:xfrm>
            <a:prstGeom prst="rect">
              <a:avLst/>
            </a:prstGeom>
            <a:noFill/>
          </p:spPr>
          <p:txBody>
            <a:bodyPr wrap="none" rtlCol="0">
              <a:spAutoFit/>
            </a:bodyPr>
            <a:lstStyle/>
            <a:p>
              <a:pPr algn="ctr"/>
              <a:r>
                <a:rPr lang="en-US" b="1" dirty="0">
                  <a:solidFill>
                    <a:schemeClr val="accent6">
                      <a:lumMod val="75000"/>
                    </a:schemeClr>
                  </a:solidFill>
                  <a:latin typeface="AR ESSENCE" panose="02000000000000000000" pitchFamily="2" charset="0"/>
                </a:rPr>
                <a:t>What’s</a:t>
              </a:r>
            </a:p>
            <a:p>
              <a:pPr algn="ctr"/>
              <a:r>
                <a:rPr lang="en-US" b="1" dirty="0" err="1">
                  <a:solidFill>
                    <a:schemeClr val="accent6">
                      <a:lumMod val="75000"/>
                    </a:schemeClr>
                  </a:solidFill>
                  <a:latin typeface="AR ESSENCE" panose="02000000000000000000" pitchFamily="2" charset="0"/>
                </a:rPr>
                <a:t>YourLook</a:t>
              </a:r>
              <a:r>
                <a:rPr lang="en-US" b="1" dirty="0">
                  <a:solidFill>
                    <a:schemeClr val="accent6">
                      <a:lumMod val="75000"/>
                    </a:schemeClr>
                  </a:solidFill>
                  <a:latin typeface="AR ESSENCE" panose="02000000000000000000" pitchFamily="2" charset="0"/>
                </a:rPr>
                <a:t>?</a:t>
              </a:r>
              <a:endParaRPr lang="en-GB" b="1" dirty="0">
                <a:solidFill>
                  <a:schemeClr val="accent6">
                    <a:lumMod val="75000"/>
                  </a:schemeClr>
                </a:solidFill>
                <a:latin typeface="AR ESSENCE" panose="02000000000000000000" pitchFamily="2" charset="0"/>
              </a:endParaRPr>
            </a:p>
          </p:txBody>
        </p:sp>
        <p:grpSp>
          <p:nvGrpSpPr>
            <p:cNvPr id="8" name="Group 7">
              <a:extLst>
                <a:ext uri="{FF2B5EF4-FFF2-40B4-BE49-F238E27FC236}">
                  <a16:creationId xmlns:a16="http://schemas.microsoft.com/office/drawing/2014/main" id="{79FF11A2-1C37-47A2-B1D5-30B669336F7E}"/>
                </a:ext>
              </a:extLst>
            </p:cNvPr>
            <p:cNvGrpSpPr/>
            <p:nvPr/>
          </p:nvGrpSpPr>
          <p:grpSpPr>
            <a:xfrm>
              <a:off x="1508321" y="5840033"/>
              <a:ext cx="2365211" cy="388407"/>
              <a:chOff x="1653115" y="4796816"/>
              <a:chExt cx="2365211" cy="388407"/>
            </a:xfrm>
          </p:grpSpPr>
          <p:sp>
            <p:nvSpPr>
              <p:cNvPr id="9" name="Rectangle: Rounded Corners 8">
                <a:extLst>
                  <a:ext uri="{FF2B5EF4-FFF2-40B4-BE49-F238E27FC236}">
                    <a16:creationId xmlns:a16="http://schemas.microsoft.com/office/drawing/2014/main" id="{79FB1D10-C96D-46F6-BFF4-023713AEB85B}"/>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10" descr="Image result for home icon">
                <a:extLst>
                  <a:ext uri="{FF2B5EF4-FFF2-40B4-BE49-F238E27FC236}">
                    <a16:creationId xmlns:a16="http://schemas.microsoft.com/office/drawing/2014/main" id="{B78DAB7F-6732-4A2C-9B21-600B2336F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person icon">
                <a:extLst>
                  <a:ext uri="{FF2B5EF4-FFF2-40B4-BE49-F238E27FC236}">
                    <a16:creationId xmlns:a16="http://schemas.microsoft.com/office/drawing/2014/main" id="{20FACEF3-A771-4176-8B5B-49ED8A520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12" name="Picture 14" descr="Image result for heart icon">
                <a:extLst>
                  <a:ext uri="{FF2B5EF4-FFF2-40B4-BE49-F238E27FC236}">
                    <a16:creationId xmlns:a16="http://schemas.microsoft.com/office/drawing/2014/main" id="{B2D48B72-E31F-4E04-8C28-9E29BF5B2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3" name="Picture 16" descr="Image result for add icon">
                <a:extLst>
                  <a:ext uri="{FF2B5EF4-FFF2-40B4-BE49-F238E27FC236}">
                    <a16:creationId xmlns:a16="http://schemas.microsoft.com/office/drawing/2014/main" id="{789E6040-5015-4E15-8ACA-95B490412C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62B27F85-3DE7-4DE5-8B61-AA904E30179E}"/>
                </a:ext>
              </a:extLst>
            </p:cNvPr>
            <p:cNvSpPr txBox="1"/>
            <p:nvPr/>
          </p:nvSpPr>
          <p:spPr>
            <a:xfrm>
              <a:off x="1609725" y="2754959"/>
              <a:ext cx="2186496" cy="1077218"/>
            </a:xfrm>
            <a:prstGeom prst="rect">
              <a:avLst/>
            </a:prstGeom>
            <a:noFill/>
          </p:spPr>
          <p:txBody>
            <a:bodyPr wrap="none" rtlCol="0">
              <a:spAutoFit/>
            </a:bodyPr>
            <a:lstStyle/>
            <a:p>
              <a:pPr algn="ctr"/>
              <a:r>
                <a:rPr lang="en-GB" sz="1600" dirty="0"/>
                <a:t>The only app for giving </a:t>
              </a:r>
            </a:p>
            <a:p>
              <a:pPr algn="ctr"/>
              <a:r>
                <a:rPr lang="en-GB" sz="1600" dirty="0"/>
                <a:t>and receiving advice </a:t>
              </a:r>
            </a:p>
            <a:p>
              <a:pPr algn="ctr"/>
              <a:r>
                <a:rPr lang="en-GB" sz="1600" dirty="0"/>
                <a:t>about house plants and </a:t>
              </a:r>
            </a:p>
            <a:p>
              <a:pPr algn="ctr"/>
              <a:r>
                <a:rPr lang="en-GB" sz="1600" dirty="0"/>
                <a:t>everything in between.</a:t>
              </a:r>
            </a:p>
          </p:txBody>
        </p:sp>
        <p:sp>
          <p:nvSpPr>
            <p:cNvPr id="26" name="TextBox 25">
              <a:extLst>
                <a:ext uri="{FF2B5EF4-FFF2-40B4-BE49-F238E27FC236}">
                  <a16:creationId xmlns:a16="http://schemas.microsoft.com/office/drawing/2014/main" id="{959D7F35-2BA0-4375-B31A-9823C47EB7BF}"/>
                </a:ext>
              </a:extLst>
            </p:cNvPr>
            <p:cNvSpPr txBox="1"/>
            <p:nvPr/>
          </p:nvSpPr>
          <p:spPr>
            <a:xfrm>
              <a:off x="2267597" y="3897951"/>
              <a:ext cx="870751" cy="923330"/>
            </a:xfrm>
            <a:prstGeom prst="rect">
              <a:avLst/>
            </a:prstGeom>
            <a:noFill/>
          </p:spPr>
          <p:txBody>
            <a:bodyPr wrap="none" rtlCol="0">
              <a:spAutoFit/>
            </a:bodyPr>
            <a:lstStyle/>
            <a:p>
              <a:pPr algn="ctr"/>
              <a:r>
                <a:rPr lang="en-GB" dirty="0"/>
                <a:t>Sign in</a:t>
              </a:r>
            </a:p>
            <a:p>
              <a:pPr algn="ctr"/>
              <a:endParaRPr lang="en-GB" dirty="0"/>
            </a:p>
            <a:p>
              <a:pPr algn="ctr"/>
              <a:r>
                <a:rPr lang="en-GB" dirty="0"/>
                <a:t>Sign up</a:t>
              </a:r>
            </a:p>
          </p:txBody>
        </p:sp>
        <p:pic>
          <p:nvPicPr>
            <p:cNvPr id="27" name="Picture 26">
              <a:extLst>
                <a:ext uri="{FF2B5EF4-FFF2-40B4-BE49-F238E27FC236}">
                  <a16:creationId xmlns:a16="http://schemas.microsoft.com/office/drawing/2014/main" id="{09C750BE-23EA-4DCA-86A8-726A3452B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530" y="931707"/>
              <a:ext cx="2813388" cy="5571067"/>
            </a:xfrm>
            <a:prstGeom prst="rect">
              <a:avLst/>
            </a:prstGeom>
          </p:spPr>
        </p:pic>
        <p:grpSp>
          <p:nvGrpSpPr>
            <p:cNvPr id="29" name="Group 28">
              <a:extLst>
                <a:ext uri="{FF2B5EF4-FFF2-40B4-BE49-F238E27FC236}">
                  <a16:creationId xmlns:a16="http://schemas.microsoft.com/office/drawing/2014/main" id="{1131F762-BE92-4BBF-BABE-FA4814060C10}"/>
                </a:ext>
              </a:extLst>
            </p:cNvPr>
            <p:cNvGrpSpPr/>
            <p:nvPr/>
          </p:nvGrpSpPr>
          <p:grpSpPr>
            <a:xfrm>
              <a:off x="4651047" y="5840033"/>
              <a:ext cx="2365211" cy="388407"/>
              <a:chOff x="1653115" y="4796816"/>
              <a:chExt cx="2365211" cy="388407"/>
            </a:xfrm>
          </p:grpSpPr>
          <p:sp>
            <p:nvSpPr>
              <p:cNvPr id="30" name="Rectangle: Rounded Corners 29">
                <a:extLst>
                  <a:ext uri="{FF2B5EF4-FFF2-40B4-BE49-F238E27FC236}">
                    <a16:creationId xmlns:a16="http://schemas.microsoft.com/office/drawing/2014/main" id="{6BBAA0D2-9537-485C-B480-6D841EE9FCD3}"/>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10" descr="Image result for home icon">
                <a:extLst>
                  <a:ext uri="{FF2B5EF4-FFF2-40B4-BE49-F238E27FC236}">
                    <a16:creationId xmlns:a16="http://schemas.microsoft.com/office/drawing/2014/main" id="{35C706E2-03CA-45E3-B221-33CAD94BD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Image result for person icon">
                <a:extLst>
                  <a:ext uri="{FF2B5EF4-FFF2-40B4-BE49-F238E27FC236}">
                    <a16:creationId xmlns:a16="http://schemas.microsoft.com/office/drawing/2014/main" id="{42FB2473-7A50-4384-AFEE-6A3297788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Image result for heart icon">
                <a:extLst>
                  <a:ext uri="{FF2B5EF4-FFF2-40B4-BE49-F238E27FC236}">
                    <a16:creationId xmlns:a16="http://schemas.microsoft.com/office/drawing/2014/main" id="{E8055EF3-5E56-4B47-8412-3B87C3FA4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Image result for add icon">
                <a:extLst>
                  <a:ext uri="{FF2B5EF4-FFF2-40B4-BE49-F238E27FC236}">
                    <a16:creationId xmlns:a16="http://schemas.microsoft.com/office/drawing/2014/main" id="{87812D47-000C-4097-90C5-153F6CAF2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37">
              <a:extLst>
                <a:ext uri="{FF2B5EF4-FFF2-40B4-BE49-F238E27FC236}">
                  <a16:creationId xmlns:a16="http://schemas.microsoft.com/office/drawing/2014/main" id="{10B31008-0178-4E25-B119-7EE1EBFD72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359" y="931707"/>
              <a:ext cx="2813388" cy="5571067"/>
            </a:xfrm>
            <a:prstGeom prst="rect">
              <a:avLst/>
            </a:prstGeom>
          </p:spPr>
        </p:pic>
        <p:grpSp>
          <p:nvGrpSpPr>
            <p:cNvPr id="40" name="Group 39">
              <a:extLst>
                <a:ext uri="{FF2B5EF4-FFF2-40B4-BE49-F238E27FC236}">
                  <a16:creationId xmlns:a16="http://schemas.microsoft.com/office/drawing/2014/main" id="{507D68D4-A9D1-4659-B429-624931A09C37}"/>
                </a:ext>
              </a:extLst>
            </p:cNvPr>
            <p:cNvGrpSpPr/>
            <p:nvPr/>
          </p:nvGrpSpPr>
          <p:grpSpPr>
            <a:xfrm>
              <a:off x="7885876" y="5840033"/>
              <a:ext cx="2365211" cy="388407"/>
              <a:chOff x="1653115" y="4796816"/>
              <a:chExt cx="2365211" cy="388407"/>
            </a:xfrm>
          </p:grpSpPr>
          <p:sp>
            <p:nvSpPr>
              <p:cNvPr id="41" name="Rectangle: Rounded Corners 40">
                <a:extLst>
                  <a:ext uri="{FF2B5EF4-FFF2-40B4-BE49-F238E27FC236}">
                    <a16:creationId xmlns:a16="http://schemas.microsoft.com/office/drawing/2014/main" id="{8C028242-5058-4046-9F3A-6E7CA47E366A}"/>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0" descr="Image result for home icon">
                <a:extLst>
                  <a:ext uri="{FF2B5EF4-FFF2-40B4-BE49-F238E27FC236}">
                    <a16:creationId xmlns:a16="http://schemas.microsoft.com/office/drawing/2014/main" id="{718E087F-8210-4778-ACD5-9A94401CE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result for person icon">
                <a:extLst>
                  <a:ext uri="{FF2B5EF4-FFF2-40B4-BE49-F238E27FC236}">
                    <a16:creationId xmlns:a16="http://schemas.microsoft.com/office/drawing/2014/main" id="{AD141547-22C0-4399-9F3F-31A42FF893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Image result for heart icon">
                <a:extLst>
                  <a:ext uri="{FF2B5EF4-FFF2-40B4-BE49-F238E27FC236}">
                    <a16:creationId xmlns:a16="http://schemas.microsoft.com/office/drawing/2014/main" id="{B131CA61-E11F-4323-84A6-DD8778AFA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Image result for add icon">
                <a:extLst>
                  <a:ext uri="{FF2B5EF4-FFF2-40B4-BE49-F238E27FC236}">
                    <a16:creationId xmlns:a16="http://schemas.microsoft.com/office/drawing/2014/main" id="{4007DD5F-E334-42DB-A2EB-2AA48CF138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7170" name="Picture 2" descr="Image result for avatar icon">
              <a:extLst>
                <a:ext uri="{FF2B5EF4-FFF2-40B4-BE49-F238E27FC236}">
                  <a16:creationId xmlns:a16="http://schemas.microsoft.com/office/drawing/2014/main" id="{3C245869-BA4C-480D-921E-2851CA1038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8741" y="2719660"/>
              <a:ext cx="849821" cy="92544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Image result for edit icon">
              <a:extLst>
                <a:ext uri="{FF2B5EF4-FFF2-40B4-BE49-F238E27FC236}">
                  <a16:creationId xmlns:a16="http://schemas.microsoft.com/office/drawing/2014/main" id="{5FF5D11A-D0E4-4297-80D4-1050536EF7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2018" y="2594378"/>
              <a:ext cx="220916" cy="22091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C1EB7EB2-720E-43DE-8D20-08F0F5A7EC06}"/>
                </a:ext>
              </a:extLst>
            </p:cNvPr>
            <p:cNvSpPr txBox="1"/>
            <p:nvPr/>
          </p:nvSpPr>
          <p:spPr>
            <a:xfrm>
              <a:off x="5224614" y="3804413"/>
              <a:ext cx="1197147" cy="1736460"/>
            </a:xfrm>
            <a:prstGeom prst="rect">
              <a:avLst/>
            </a:prstGeom>
            <a:noFill/>
          </p:spPr>
          <p:txBody>
            <a:bodyPr wrap="none" rtlCol="0">
              <a:spAutoFit/>
            </a:bodyPr>
            <a:lstStyle/>
            <a:p>
              <a:pPr algn="ctr"/>
              <a:r>
                <a:rPr lang="en-GB" sz="1600" dirty="0"/>
                <a:t>User name:</a:t>
              </a:r>
            </a:p>
            <a:p>
              <a:pPr algn="ctr"/>
              <a:endParaRPr lang="en-GB" sz="1600" dirty="0"/>
            </a:p>
            <a:p>
              <a:pPr algn="ctr"/>
              <a:r>
                <a:rPr lang="en-GB" sz="1600" dirty="0"/>
                <a:t>Password:</a:t>
              </a:r>
            </a:p>
            <a:p>
              <a:pPr algn="ctr"/>
              <a:endParaRPr lang="en-GB" sz="1600" dirty="0"/>
            </a:p>
            <a:p>
              <a:pPr algn="ctr"/>
              <a:r>
                <a:rPr lang="en-GB" sz="1600" dirty="0" err="1"/>
                <a:t>Comfirm</a:t>
              </a:r>
              <a:r>
                <a:rPr lang="en-GB" sz="1600" dirty="0"/>
                <a:t>:</a:t>
              </a:r>
            </a:p>
            <a:p>
              <a:pPr algn="ctr"/>
              <a:endParaRPr lang="en-GB" sz="1600" dirty="0"/>
            </a:p>
          </p:txBody>
        </p:sp>
        <p:sp>
          <p:nvSpPr>
            <p:cNvPr id="7168" name="Rectangle 7167">
              <a:extLst>
                <a:ext uri="{FF2B5EF4-FFF2-40B4-BE49-F238E27FC236}">
                  <a16:creationId xmlns:a16="http://schemas.microsoft.com/office/drawing/2014/main" id="{8892C832-4BAF-4AC6-BE7E-7831FAB9F6C4}"/>
                </a:ext>
              </a:extLst>
            </p:cNvPr>
            <p:cNvSpPr/>
            <p:nvPr/>
          </p:nvSpPr>
          <p:spPr>
            <a:xfrm>
              <a:off x="4866335" y="4080277"/>
              <a:ext cx="1856396" cy="30715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A2F66C07-88EC-46E3-B936-E2E77FDB6910}"/>
                </a:ext>
              </a:extLst>
            </p:cNvPr>
            <p:cNvSpPr/>
            <p:nvPr/>
          </p:nvSpPr>
          <p:spPr>
            <a:xfrm>
              <a:off x="4876800" y="4655244"/>
              <a:ext cx="1856396" cy="30715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69" name="TextBox 7168">
              <a:extLst>
                <a:ext uri="{FF2B5EF4-FFF2-40B4-BE49-F238E27FC236}">
                  <a16:creationId xmlns:a16="http://schemas.microsoft.com/office/drawing/2014/main" id="{0FB7B9AC-6016-4221-9A12-D4F087228D3A}"/>
                </a:ext>
              </a:extLst>
            </p:cNvPr>
            <p:cNvSpPr txBox="1"/>
            <p:nvPr/>
          </p:nvSpPr>
          <p:spPr>
            <a:xfrm>
              <a:off x="5211481" y="5491036"/>
              <a:ext cx="1223412" cy="369332"/>
            </a:xfrm>
            <a:prstGeom prst="rect">
              <a:avLst/>
            </a:prstGeom>
            <a:solidFill>
              <a:schemeClr val="accent6">
                <a:lumMod val="20000"/>
                <a:lumOff val="80000"/>
              </a:schemeClr>
            </a:solidFill>
          </p:spPr>
          <p:txBody>
            <a:bodyPr wrap="none" rtlCol="0">
              <a:spAutoFit/>
            </a:bodyPr>
            <a:lstStyle/>
            <a:p>
              <a:r>
                <a:rPr lang="en-GB" dirty="0"/>
                <a:t>Sign me up</a:t>
              </a:r>
            </a:p>
          </p:txBody>
        </p:sp>
        <p:sp>
          <p:nvSpPr>
            <p:cNvPr id="55" name="TextBox 54">
              <a:extLst>
                <a:ext uri="{FF2B5EF4-FFF2-40B4-BE49-F238E27FC236}">
                  <a16:creationId xmlns:a16="http://schemas.microsoft.com/office/drawing/2014/main" id="{5DACB94C-6060-40DC-9CFB-B12F4497E579}"/>
                </a:ext>
              </a:extLst>
            </p:cNvPr>
            <p:cNvSpPr txBox="1"/>
            <p:nvPr/>
          </p:nvSpPr>
          <p:spPr>
            <a:xfrm>
              <a:off x="8397198" y="2874168"/>
              <a:ext cx="1265090" cy="1200329"/>
            </a:xfrm>
            <a:prstGeom prst="rect">
              <a:avLst/>
            </a:prstGeom>
            <a:noFill/>
          </p:spPr>
          <p:txBody>
            <a:bodyPr wrap="none" rtlCol="0">
              <a:spAutoFit/>
            </a:bodyPr>
            <a:lstStyle/>
            <a:p>
              <a:pPr algn="ctr"/>
              <a:r>
                <a:rPr lang="en-GB" dirty="0"/>
                <a:t>User name:</a:t>
              </a:r>
            </a:p>
            <a:p>
              <a:pPr algn="ctr"/>
              <a:endParaRPr lang="en-GB" dirty="0"/>
            </a:p>
            <a:p>
              <a:pPr algn="ctr"/>
              <a:r>
                <a:rPr lang="en-GB" dirty="0"/>
                <a:t>Password:</a:t>
              </a:r>
            </a:p>
            <a:p>
              <a:pPr algn="ctr"/>
              <a:endParaRPr lang="en-GB" dirty="0"/>
            </a:p>
          </p:txBody>
        </p:sp>
        <p:sp>
          <p:nvSpPr>
            <p:cNvPr id="56" name="Rectangle 55">
              <a:extLst>
                <a:ext uri="{FF2B5EF4-FFF2-40B4-BE49-F238E27FC236}">
                  <a16:creationId xmlns:a16="http://schemas.microsoft.com/office/drawing/2014/main" id="{68B042E0-218C-441B-9F8C-26CEC4D28E13}"/>
                </a:ext>
              </a:extLst>
            </p:cNvPr>
            <p:cNvSpPr/>
            <p:nvPr/>
          </p:nvSpPr>
          <p:spPr>
            <a:xfrm>
              <a:off x="8101545" y="3208365"/>
              <a:ext cx="1856396" cy="30715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E0399589-B8E6-4A48-9BDE-8DA039BE6E9F}"/>
                </a:ext>
              </a:extLst>
            </p:cNvPr>
            <p:cNvSpPr/>
            <p:nvPr/>
          </p:nvSpPr>
          <p:spPr>
            <a:xfrm>
              <a:off x="8101545" y="3828118"/>
              <a:ext cx="1856396" cy="30715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941CECA0-4A51-4D86-91E4-BD5F9F8A5070}"/>
                </a:ext>
              </a:extLst>
            </p:cNvPr>
            <p:cNvSpPr txBox="1"/>
            <p:nvPr/>
          </p:nvSpPr>
          <p:spPr>
            <a:xfrm>
              <a:off x="8521696" y="4409886"/>
              <a:ext cx="1093569" cy="369332"/>
            </a:xfrm>
            <a:prstGeom prst="rect">
              <a:avLst/>
            </a:prstGeom>
            <a:solidFill>
              <a:schemeClr val="accent6">
                <a:lumMod val="20000"/>
                <a:lumOff val="80000"/>
              </a:schemeClr>
            </a:solidFill>
          </p:spPr>
          <p:txBody>
            <a:bodyPr wrap="none" rtlCol="0">
              <a:spAutoFit/>
            </a:bodyPr>
            <a:lstStyle/>
            <a:p>
              <a:r>
                <a:rPr lang="en-GB" dirty="0"/>
                <a:t>Log me in</a:t>
              </a:r>
            </a:p>
          </p:txBody>
        </p:sp>
        <p:grpSp>
          <p:nvGrpSpPr>
            <p:cNvPr id="59" name="Group 58">
              <a:extLst>
                <a:ext uri="{FF2B5EF4-FFF2-40B4-BE49-F238E27FC236}">
                  <a16:creationId xmlns:a16="http://schemas.microsoft.com/office/drawing/2014/main" id="{8109FBE2-7C2D-40FF-B4C8-32A84DD4476E}"/>
                </a:ext>
              </a:extLst>
            </p:cNvPr>
            <p:cNvGrpSpPr/>
            <p:nvPr/>
          </p:nvGrpSpPr>
          <p:grpSpPr>
            <a:xfrm>
              <a:off x="4640582" y="5845088"/>
              <a:ext cx="2365211" cy="388407"/>
              <a:chOff x="1653115" y="4796816"/>
              <a:chExt cx="2365211" cy="388407"/>
            </a:xfrm>
          </p:grpSpPr>
          <p:sp>
            <p:nvSpPr>
              <p:cNvPr id="60" name="Rectangle: Rounded Corners 59">
                <a:extLst>
                  <a:ext uri="{FF2B5EF4-FFF2-40B4-BE49-F238E27FC236}">
                    <a16:creationId xmlns:a16="http://schemas.microsoft.com/office/drawing/2014/main" id="{55B9371E-111B-4052-BCA4-98AE80841DE2}"/>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1" name="Picture 10" descr="Image result for home icon">
                <a:extLst>
                  <a:ext uri="{FF2B5EF4-FFF2-40B4-BE49-F238E27FC236}">
                    <a16:creationId xmlns:a16="http://schemas.microsoft.com/office/drawing/2014/main" id="{70C710BB-25AF-4A78-A81B-78A21E973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descr="Image result for person icon">
                <a:extLst>
                  <a:ext uri="{FF2B5EF4-FFF2-40B4-BE49-F238E27FC236}">
                    <a16:creationId xmlns:a16="http://schemas.microsoft.com/office/drawing/2014/main" id="{85BA35C0-DC16-494F-9863-3A84350E9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63" name="Picture 14" descr="Image result for heart icon">
                <a:extLst>
                  <a:ext uri="{FF2B5EF4-FFF2-40B4-BE49-F238E27FC236}">
                    <a16:creationId xmlns:a16="http://schemas.microsoft.com/office/drawing/2014/main" id="{7B9341A6-E188-4180-AB53-F173F767C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64" name="Picture 16" descr="Image result for add icon">
                <a:extLst>
                  <a:ext uri="{FF2B5EF4-FFF2-40B4-BE49-F238E27FC236}">
                    <a16:creationId xmlns:a16="http://schemas.microsoft.com/office/drawing/2014/main" id="{16DC401D-E26D-4F74-B77A-85460FF82D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87BCE09B-90CE-479B-8777-F623AC2B68FA}"/>
                </a:ext>
              </a:extLst>
            </p:cNvPr>
            <p:cNvGrpSpPr/>
            <p:nvPr/>
          </p:nvGrpSpPr>
          <p:grpSpPr>
            <a:xfrm>
              <a:off x="7885876" y="5845087"/>
              <a:ext cx="2365211" cy="388407"/>
              <a:chOff x="1653115" y="4796816"/>
              <a:chExt cx="2365211" cy="388407"/>
            </a:xfrm>
          </p:grpSpPr>
          <p:sp>
            <p:nvSpPr>
              <p:cNvPr id="66" name="Rectangle: Rounded Corners 65">
                <a:extLst>
                  <a:ext uri="{FF2B5EF4-FFF2-40B4-BE49-F238E27FC236}">
                    <a16:creationId xmlns:a16="http://schemas.microsoft.com/office/drawing/2014/main" id="{973B423B-CAF3-448A-A84A-6CE1D702A765}"/>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7" name="Picture 10" descr="Image result for home icon">
                <a:extLst>
                  <a:ext uri="{FF2B5EF4-FFF2-40B4-BE49-F238E27FC236}">
                    <a16:creationId xmlns:a16="http://schemas.microsoft.com/office/drawing/2014/main" id="{A1506BE1-CD56-40E7-A2ED-4F0B6D7C5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Image result for person icon">
                <a:extLst>
                  <a:ext uri="{FF2B5EF4-FFF2-40B4-BE49-F238E27FC236}">
                    <a16:creationId xmlns:a16="http://schemas.microsoft.com/office/drawing/2014/main" id="{BE670B38-F0DD-413D-992A-D72E5450E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69" name="Picture 14" descr="Image result for heart icon">
                <a:extLst>
                  <a:ext uri="{FF2B5EF4-FFF2-40B4-BE49-F238E27FC236}">
                    <a16:creationId xmlns:a16="http://schemas.microsoft.com/office/drawing/2014/main" id="{7C921F05-0B78-4003-B0AF-1C99655191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70" name="Picture 16" descr="Image result for add icon">
                <a:extLst>
                  <a:ext uri="{FF2B5EF4-FFF2-40B4-BE49-F238E27FC236}">
                    <a16:creationId xmlns:a16="http://schemas.microsoft.com/office/drawing/2014/main" id="{52CF6C4C-8F57-4D9D-A732-CD3E07284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grpSp>
      </p:grpSp>
      <p:cxnSp>
        <p:nvCxnSpPr>
          <p:cNvPr id="72" name="Straight Arrow Connector 71">
            <a:extLst>
              <a:ext uri="{FF2B5EF4-FFF2-40B4-BE49-F238E27FC236}">
                <a16:creationId xmlns:a16="http://schemas.microsoft.com/office/drawing/2014/main" id="{3FBB99D8-0F92-45F3-80D2-1DCAF1D879C7}"/>
              </a:ext>
            </a:extLst>
          </p:cNvPr>
          <p:cNvCxnSpPr>
            <a:cxnSpLocks/>
          </p:cNvCxnSpPr>
          <p:nvPr/>
        </p:nvCxnSpPr>
        <p:spPr>
          <a:xfrm flipV="1">
            <a:off x="3524347" y="3429000"/>
            <a:ext cx="1544854" cy="11239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Straight Arrow Connector 74">
            <a:extLst>
              <a:ext uri="{FF2B5EF4-FFF2-40B4-BE49-F238E27FC236}">
                <a16:creationId xmlns:a16="http://schemas.microsoft.com/office/drawing/2014/main" id="{7426CFCB-A952-4CC4-BC43-E8F574353654}"/>
              </a:ext>
            </a:extLst>
          </p:cNvPr>
          <p:cNvCxnSpPr>
            <a:cxnSpLocks/>
          </p:cNvCxnSpPr>
          <p:nvPr/>
        </p:nvCxnSpPr>
        <p:spPr>
          <a:xfrm flipV="1">
            <a:off x="3524347" y="3662427"/>
            <a:ext cx="4009928" cy="43319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76" name="TextBox 7175">
            <a:extLst>
              <a:ext uri="{FF2B5EF4-FFF2-40B4-BE49-F238E27FC236}">
                <a16:creationId xmlns:a16="http://schemas.microsoft.com/office/drawing/2014/main" id="{0D749BA1-07BE-405A-BE50-462D3DCBA5DC}"/>
              </a:ext>
            </a:extLst>
          </p:cNvPr>
          <p:cNvSpPr txBox="1"/>
          <p:nvPr/>
        </p:nvSpPr>
        <p:spPr>
          <a:xfrm>
            <a:off x="1818290" y="6312549"/>
            <a:ext cx="7524817" cy="369332"/>
          </a:xfrm>
          <a:prstGeom prst="rect">
            <a:avLst/>
          </a:prstGeom>
          <a:noFill/>
        </p:spPr>
        <p:txBody>
          <a:bodyPr wrap="none" rtlCol="0">
            <a:spAutoFit/>
          </a:bodyPr>
          <a:lstStyle/>
          <a:p>
            <a:r>
              <a:rPr lang="he-IL" dirty="0"/>
              <a:t>שלושה מהלחצנים התחתונים יובילו להרשמה כי מיועדים למשתמשים רשומים בלבד</a:t>
            </a:r>
            <a:endParaRPr lang="en-GB" dirty="0"/>
          </a:p>
        </p:txBody>
      </p:sp>
      <p:cxnSp>
        <p:nvCxnSpPr>
          <p:cNvPr id="79" name="Straight Arrow Connector 78">
            <a:extLst>
              <a:ext uri="{FF2B5EF4-FFF2-40B4-BE49-F238E27FC236}">
                <a16:creationId xmlns:a16="http://schemas.microsoft.com/office/drawing/2014/main" id="{BC3DE8F4-7F6D-4273-ACA2-2836A221351D}"/>
              </a:ext>
            </a:extLst>
          </p:cNvPr>
          <p:cNvCxnSpPr>
            <a:cxnSpLocks/>
          </p:cNvCxnSpPr>
          <p:nvPr/>
        </p:nvCxnSpPr>
        <p:spPr>
          <a:xfrm flipV="1">
            <a:off x="6586397" y="5541555"/>
            <a:ext cx="4253053" cy="2265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Straight Arrow Connector 81">
            <a:extLst>
              <a:ext uri="{FF2B5EF4-FFF2-40B4-BE49-F238E27FC236}">
                <a16:creationId xmlns:a16="http://schemas.microsoft.com/office/drawing/2014/main" id="{EE390A8B-3959-44BB-9FB8-BA578825856C}"/>
              </a:ext>
            </a:extLst>
          </p:cNvPr>
          <p:cNvCxnSpPr>
            <a:cxnSpLocks/>
          </p:cNvCxnSpPr>
          <p:nvPr/>
        </p:nvCxnSpPr>
        <p:spPr>
          <a:xfrm>
            <a:off x="9633891" y="4638193"/>
            <a:ext cx="1202090" cy="67622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181" name="TextBox 7180">
            <a:extLst>
              <a:ext uri="{FF2B5EF4-FFF2-40B4-BE49-F238E27FC236}">
                <a16:creationId xmlns:a16="http://schemas.microsoft.com/office/drawing/2014/main" id="{71157DDE-6CBE-465C-85AE-686E94308F43}"/>
              </a:ext>
            </a:extLst>
          </p:cNvPr>
          <p:cNvSpPr txBox="1"/>
          <p:nvPr/>
        </p:nvSpPr>
        <p:spPr>
          <a:xfrm>
            <a:off x="10938231" y="5251950"/>
            <a:ext cx="968535" cy="369332"/>
          </a:xfrm>
          <a:prstGeom prst="rect">
            <a:avLst/>
          </a:prstGeom>
          <a:noFill/>
        </p:spPr>
        <p:txBody>
          <a:bodyPr wrap="none" rtlCol="0">
            <a:spAutoFit/>
          </a:bodyPr>
          <a:lstStyle/>
          <a:p>
            <a:r>
              <a:rPr lang="he-IL" dirty="0"/>
              <a:t>דף הבית</a:t>
            </a:r>
            <a:endParaRPr lang="en-GB" dirty="0"/>
          </a:p>
        </p:txBody>
      </p:sp>
      <p:sp>
        <p:nvSpPr>
          <p:cNvPr id="7182" name="Rectangle 7181">
            <a:extLst>
              <a:ext uri="{FF2B5EF4-FFF2-40B4-BE49-F238E27FC236}">
                <a16:creationId xmlns:a16="http://schemas.microsoft.com/office/drawing/2014/main" id="{4B9F8B9F-97E2-40C5-87BA-35363F0B9D97}"/>
              </a:ext>
            </a:extLst>
          </p:cNvPr>
          <p:cNvSpPr/>
          <p:nvPr/>
        </p:nvSpPr>
        <p:spPr>
          <a:xfrm>
            <a:off x="3767755" y="1685629"/>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3C6DEBC4-29EB-4B75-87D4-A692A43EE7E2}"/>
              </a:ext>
            </a:extLst>
          </p:cNvPr>
          <p:cNvSpPr/>
          <p:nvPr/>
        </p:nvSpPr>
        <p:spPr>
          <a:xfrm>
            <a:off x="6785554" y="1674481"/>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DD42CE09-4FC3-46C6-9746-E4060A68E056}"/>
              </a:ext>
            </a:extLst>
          </p:cNvPr>
          <p:cNvSpPr/>
          <p:nvPr/>
        </p:nvSpPr>
        <p:spPr>
          <a:xfrm>
            <a:off x="9848618" y="1685629"/>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04F4E2C5-8A3C-47B6-938B-1730D26C88F8}"/>
              </a:ext>
            </a:extLst>
          </p:cNvPr>
          <p:cNvSpPr/>
          <p:nvPr/>
        </p:nvSpPr>
        <p:spPr>
          <a:xfrm>
            <a:off x="4996186" y="5062921"/>
            <a:ext cx="1772837" cy="277650"/>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TextBox 72">
            <a:extLst>
              <a:ext uri="{FF2B5EF4-FFF2-40B4-BE49-F238E27FC236}">
                <a16:creationId xmlns:a16="http://schemas.microsoft.com/office/drawing/2014/main" id="{CB7D3F58-E2A2-43DB-BEBC-85D27E04A554}"/>
              </a:ext>
            </a:extLst>
          </p:cNvPr>
          <p:cNvSpPr txBox="1"/>
          <p:nvPr/>
        </p:nvSpPr>
        <p:spPr>
          <a:xfrm>
            <a:off x="5321254" y="1586435"/>
            <a:ext cx="1268296" cy="646331"/>
          </a:xfrm>
          <a:prstGeom prst="rect">
            <a:avLst/>
          </a:prstGeom>
          <a:noFill/>
        </p:spPr>
        <p:txBody>
          <a:bodyPr wrap="none" rtlCol="0">
            <a:spAutoFit/>
          </a:bodyPr>
          <a:lstStyle/>
          <a:p>
            <a:pPr algn="ctr"/>
            <a:r>
              <a:rPr lang="en-US" b="1" dirty="0">
                <a:solidFill>
                  <a:schemeClr val="accent6">
                    <a:lumMod val="75000"/>
                  </a:schemeClr>
                </a:solidFill>
                <a:latin typeface="AR ESSENCE" panose="02000000000000000000" pitchFamily="2" charset="0"/>
              </a:rPr>
              <a:t>What’s</a:t>
            </a:r>
          </a:p>
          <a:p>
            <a:pPr algn="ctr"/>
            <a:r>
              <a:rPr lang="en-US" b="1" dirty="0" err="1">
                <a:solidFill>
                  <a:schemeClr val="accent6">
                    <a:lumMod val="75000"/>
                  </a:schemeClr>
                </a:solidFill>
                <a:latin typeface="AR ESSENCE" panose="02000000000000000000" pitchFamily="2" charset="0"/>
              </a:rPr>
              <a:t>YourLook</a:t>
            </a:r>
            <a:r>
              <a:rPr lang="en-US" b="1" dirty="0">
                <a:solidFill>
                  <a:schemeClr val="accent6">
                    <a:lumMod val="75000"/>
                  </a:schemeClr>
                </a:solidFill>
                <a:latin typeface="AR ESSENCE" panose="02000000000000000000" pitchFamily="2" charset="0"/>
              </a:rPr>
              <a:t>?</a:t>
            </a:r>
            <a:endParaRPr lang="en-GB" b="1" dirty="0">
              <a:solidFill>
                <a:schemeClr val="accent6">
                  <a:lumMod val="75000"/>
                </a:schemeClr>
              </a:solidFill>
              <a:latin typeface="AR ESSENCE" panose="02000000000000000000" pitchFamily="2" charset="0"/>
            </a:endParaRPr>
          </a:p>
        </p:txBody>
      </p:sp>
      <p:sp>
        <p:nvSpPr>
          <p:cNvPr id="74" name="TextBox 73">
            <a:extLst>
              <a:ext uri="{FF2B5EF4-FFF2-40B4-BE49-F238E27FC236}">
                <a16:creationId xmlns:a16="http://schemas.microsoft.com/office/drawing/2014/main" id="{8054898B-3A26-4C25-95F5-04EB350932D5}"/>
              </a:ext>
            </a:extLst>
          </p:cNvPr>
          <p:cNvSpPr txBox="1"/>
          <p:nvPr/>
        </p:nvSpPr>
        <p:spPr>
          <a:xfrm>
            <a:off x="8415011" y="1518653"/>
            <a:ext cx="1268296" cy="646331"/>
          </a:xfrm>
          <a:prstGeom prst="rect">
            <a:avLst/>
          </a:prstGeom>
          <a:noFill/>
        </p:spPr>
        <p:txBody>
          <a:bodyPr wrap="none" rtlCol="0">
            <a:spAutoFit/>
          </a:bodyPr>
          <a:lstStyle/>
          <a:p>
            <a:pPr algn="ctr"/>
            <a:r>
              <a:rPr lang="en-US" b="1" dirty="0">
                <a:solidFill>
                  <a:schemeClr val="accent6">
                    <a:lumMod val="75000"/>
                  </a:schemeClr>
                </a:solidFill>
                <a:latin typeface="AR ESSENCE" panose="02000000000000000000" pitchFamily="2" charset="0"/>
              </a:rPr>
              <a:t>What’s</a:t>
            </a:r>
          </a:p>
          <a:p>
            <a:pPr algn="ctr"/>
            <a:r>
              <a:rPr lang="en-US" b="1" dirty="0" err="1">
                <a:solidFill>
                  <a:schemeClr val="accent6">
                    <a:lumMod val="75000"/>
                  </a:schemeClr>
                </a:solidFill>
                <a:latin typeface="AR ESSENCE" panose="02000000000000000000" pitchFamily="2" charset="0"/>
              </a:rPr>
              <a:t>YourLook</a:t>
            </a:r>
            <a:r>
              <a:rPr lang="en-US" b="1" dirty="0">
                <a:solidFill>
                  <a:schemeClr val="accent6">
                    <a:lumMod val="75000"/>
                  </a:schemeClr>
                </a:solidFill>
                <a:latin typeface="AR ESSENCE" panose="02000000000000000000" pitchFamily="2" charset="0"/>
              </a:rPr>
              <a:t>?</a:t>
            </a:r>
            <a:endParaRPr lang="en-GB" b="1" dirty="0">
              <a:solidFill>
                <a:schemeClr val="accent6">
                  <a:lumMod val="75000"/>
                </a:schemeClr>
              </a:solidFill>
              <a:latin typeface="AR ESSENCE" panose="02000000000000000000" pitchFamily="2" charset="0"/>
            </a:endParaRPr>
          </a:p>
        </p:txBody>
      </p:sp>
    </p:spTree>
    <p:extLst>
      <p:ext uri="{BB962C8B-B14F-4D97-AF65-F5344CB8AC3E}">
        <p14:creationId xmlns:p14="http://schemas.microsoft.com/office/powerpoint/2010/main" val="1121824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66156DC-B4B6-430C-A63C-A8071210839A}"/>
              </a:ext>
            </a:extLst>
          </p:cNvPr>
          <p:cNvGrpSpPr/>
          <p:nvPr/>
        </p:nvGrpSpPr>
        <p:grpSpPr>
          <a:xfrm>
            <a:off x="1358976" y="1696289"/>
            <a:ext cx="9299499" cy="4837861"/>
            <a:chOff x="482676" y="581864"/>
            <a:chExt cx="10892553" cy="6134680"/>
          </a:xfrm>
        </p:grpSpPr>
        <p:pic>
          <p:nvPicPr>
            <p:cNvPr id="5" name="Picture 4">
              <a:extLst>
                <a:ext uri="{FF2B5EF4-FFF2-40B4-BE49-F238E27FC236}">
                  <a16:creationId xmlns:a16="http://schemas.microsoft.com/office/drawing/2014/main" id="{79DD3AEF-5D3B-400F-B489-6CD933A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6" y="643465"/>
              <a:ext cx="2813388" cy="5571067"/>
            </a:xfrm>
            <a:prstGeom prst="rect">
              <a:avLst/>
            </a:prstGeom>
          </p:spPr>
        </p:pic>
        <p:pic>
          <p:nvPicPr>
            <p:cNvPr id="1028" name="Picture 4" descr="Image result for avatar icon">
              <a:extLst>
                <a:ext uri="{FF2B5EF4-FFF2-40B4-BE49-F238E27FC236}">
                  <a16:creationId xmlns:a16="http://schemas.microsoft.com/office/drawing/2014/main" id="{9214F3AC-770F-4250-92E0-69D50E199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182" y="1491707"/>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1A50678-CB35-4E5C-BA02-2113359FEBAA}"/>
                </a:ext>
              </a:extLst>
            </p:cNvPr>
            <p:cNvSpPr txBox="1"/>
            <p:nvPr/>
          </p:nvSpPr>
          <p:spPr>
            <a:xfrm>
              <a:off x="5292182" y="1528318"/>
              <a:ext cx="1109984" cy="276999"/>
            </a:xfrm>
            <a:prstGeom prst="rect">
              <a:avLst/>
            </a:prstGeom>
            <a:noFill/>
          </p:spPr>
          <p:txBody>
            <a:bodyPr wrap="none" rtlCol="0">
              <a:spAutoFit/>
            </a:bodyPr>
            <a:lstStyle/>
            <a:p>
              <a:r>
                <a:rPr lang="en-US" sz="1200" dirty="0" err="1"/>
                <a:t>Andrew_Smith</a:t>
              </a:r>
              <a:endParaRPr lang="en-GB" sz="1200" dirty="0"/>
            </a:p>
          </p:txBody>
        </p:sp>
        <p:sp>
          <p:nvSpPr>
            <p:cNvPr id="8" name="TextBox 7">
              <a:extLst>
                <a:ext uri="{FF2B5EF4-FFF2-40B4-BE49-F238E27FC236}">
                  <a16:creationId xmlns:a16="http://schemas.microsoft.com/office/drawing/2014/main" id="{62D5E32A-680C-4CBB-BEB5-11EC5E098E8B}"/>
                </a:ext>
              </a:extLst>
            </p:cNvPr>
            <p:cNvSpPr txBox="1"/>
            <p:nvPr/>
          </p:nvSpPr>
          <p:spPr>
            <a:xfrm>
              <a:off x="4843991" y="3097627"/>
              <a:ext cx="1870472" cy="321980"/>
            </a:xfrm>
            <a:prstGeom prst="rect">
              <a:avLst/>
            </a:prstGeom>
            <a:noFill/>
          </p:spPr>
          <p:txBody>
            <a:bodyPr wrap="none" rtlCol="0">
              <a:spAutoFit/>
            </a:bodyPr>
            <a:lstStyle/>
            <a:p>
              <a:r>
                <a:rPr lang="en-US" sz="1050" b="1" dirty="0"/>
                <a:t>Andrew: </a:t>
              </a:r>
              <a:r>
                <a:rPr lang="en-US" sz="1050" dirty="0"/>
                <a:t>Look at my look!</a:t>
              </a:r>
              <a:endParaRPr lang="en-GB" sz="1050" dirty="0"/>
            </a:p>
          </p:txBody>
        </p:sp>
        <p:sp>
          <p:nvSpPr>
            <p:cNvPr id="15" name="TextBox 14">
              <a:extLst>
                <a:ext uri="{FF2B5EF4-FFF2-40B4-BE49-F238E27FC236}">
                  <a16:creationId xmlns:a16="http://schemas.microsoft.com/office/drawing/2014/main" id="{EB0ACDAA-3C39-4331-9615-78661FB8E1BE}"/>
                </a:ext>
              </a:extLst>
            </p:cNvPr>
            <p:cNvSpPr txBox="1"/>
            <p:nvPr/>
          </p:nvSpPr>
          <p:spPr>
            <a:xfrm>
              <a:off x="5005437" y="3302041"/>
              <a:ext cx="1239442" cy="253916"/>
            </a:xfrm>
            <a:prstGeom prst="rect">
              <a:avLst/>
            </a:prstGeom>
            <a:noFill/>
          </p:spPr>
          <p:txBody>
            <a:bodyPr wrap="none" rtlCol="0">
              <a:spAutoFit/>
            </a:bodyPr>
            <a:lstStyle/>
            <a:p>
              <a:r>
                <a:rPr lang="en-US" sz="1050" b="1" dirty="0"/>
                <a:t>Anna: </a:t>
              </a:r>
              <a:r>
                <a:rPr lang="en-US" sz="1050" dirty="0"/>
                <a:t>Very nice! </a:t>
              </a:r>
              <a:r>
                <a:rPr lang="en-US" sz="1050" dirty="0">
                  <a:sym typeface="Wingdings" panose="05000000000000000000" pitchFamily="2" charset="2"/>
                </a:rPr>
                <a:t></a:t>
              </a:r>
              <a:endParaRPr lang="en-GB" sz="1050" dirty="0"/>
            </a:p>
          </p:txBody>
        </p:sp>
        <p:sp>
          <p:nvSpPr>
            <p:cNvPr id="16" name="TextBox 15">
              <a:extLst>
                <a:ext uri="{FF2B5EF4-FFF2-40B4-BE49-F238E27FC236}">
                  <a16:creationId xmlns:a16="http://schemas.microsoft.com/office/drawing/2014/main" id="{C7F947F2-0563-41E9-A461-17C3777704BF}"/>
                </a:ext>
              </a:extLst>
            </p:cNvPr>
            <p:cNvSpPr txBox="1"/>
            <p:nvPr/>
          </p:nvSpPr>
          <p:spPr>
            <a:xfrm>
              <a:off x="4869562" y="3537237"/>
              <a:ext cx="2129502" cy="246221"/>
            </a:xfrm>
            <a:prstGeom prst="rect">
              <a:avLst/>
            </a:prstGeom>
            <a:solidFill>
              <a:schemeClr val="bg1">
                <a:lumMod val="95000"/>
              </a:schemeClr>
            </a:solidFill>
          </p:spPr>
          <p:txBody>
            <a:bodyPr wrap="square" rtlCol="0">
              <a:spAutoFit/>
            </a:bodyPr>
            <a:lstStyle/>
            <a:p>
              <a:pPr algn="ctr"/>
              <a:r>
                <a:rPr lang="en-US" sz="1000" dirty="0"/>
                <a:t>Add a comment +</a:t>
              </a:r>
              <a:endParaRPr lang="en-GB" sz="1000" dirty="0"/>
            </a:p>
          </p:txBody>
        </p:sp>
        <p:pic>
          <p:nvPicPr>
            <p:cNvPr id="1030" name="Picture 6" descr="Image result for avatar icon">
              <a:extLst>
                <a:ext uri="{FF2B5EF4-FFF2-40B4-BE49-F238E27FC236}">
                  <a16:creationId xmlns:a16="http://schemas.microsoft.com/office/drawing/2014/main" id="{4F13F483-676F-4944-895E-8E70BC20A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045" y="3931011"/>
              <a:ext cx="390137" cy="39013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BFBF2C7-153E-4EDD-A5A8-3B9D28548BCC}"/>
                </a:ext>
              </a:extLst>
            </p:cNvPr>
            <p:cNvSpPr txBox="1"/>
            <p:nvPr/>
          </p:nvSpPr>
          <p:spPr>
            <a:xfrm>
              <a:off x="5292182" y="4015272"/>
              <a:ext cx="1048172" cy="276999"/>
            </a:xfrm>
            <a:prstGeom prst="rect">
              <a:avLst/>
            </a:prstGeom>
            <a:noFill/>
          </p:spPr>
          <p:txBody>
            <a:bodyPr wrap="none" rtlCol="0">
              <a:spAutoFit/>
            </a:bodyPr>
            <a:lstStyle/>
            <a:p>
              <a:r>
                <a:rPr lang="en-US" sz="1200" dirty="0" err="1"/>
                <a:t>ClaudiaShiffer</a:t>
              </a:r>
              <a:endParaRPr lang="en-GB" sz="1200" dirty="0"/>
            </a:p>
          </p:txBody>
        </p:sp>
        <p:pic>
          <p:nvPicPr>
            <p:cNvPr id="11" name="Picture 10">
              <a:extLst>
                <a:ext uri="{FF2B5EF4-FFF2-40B4-BE49-F238E27FC236}">
                  <a16:creationId xmlns:a16="http://schemas.microsoft.com/office/drawing/2014/main" id="{8F95717F-9E8E-4ACF-B068-0D7F5603B7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9064" y="1334508"/>
              <a:ext cx="210137" cy="4442898"/>
            </a:xfrm>
            <a:prstGeom prst="rect">
              <a:avLst/>
            </a:prstGeom>
          </p:spPr>
        </p:pic>
        <p:grpSp>
          <p:nvGrpSpPr>
            <p:cNvPr id="18" name="Group 17">
              <a:extLst>
                <a:ext uri="{FF2B5EF4-FFF2-40B4-BE49-F238E27FC236}">
                  <a16:creationId xmlns:a16="http://schemas.microsoft.com/office/drawing/2014/main" id="{2DC265B2-7CAE-417E-BF38-A41634E917C0}"/>
                </a:ext>
              </a:extLst>
            </p:cNvPr>
            <p:cNvGrpSpPr/>
            <p:nvPr/>
          </p:nvGrpSpPr>
          <p:grpSpPr>
            <a:xfrm>
              <a:off x="4843990" y="5554207"/>
              <a:ext cx="2365211" cy="388407"/>
              <a:chOff x="1653115" y="4796816"/>
              <a:chExt cx="2365211" cy="388407"/>
            </a:xfrm>
          </p:grpSpPr>
          <p:sp>
            <p:nvSpPr>
              <p:cNvPr id="13" name="Rectangle: Rounded Corners 12">
                <a:extLst>
                  <a:ext uri="{FF2B5EF4-FFF2-40B4-BE49-F238E27FC236}">
                    <a16:creationId xmlns:a16="http://schemas.microsoft.com/office/drawing/2014/main" id="{5759DD6E-DD19-4EA1-AF95-A3D54B4054B6}"/>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4" name="Picture 10" descr="Image result for home icon">
                <a:extLst>
                  <a:ext uri="{FF2B5EF4-FFF2-40B4-BE49-F238E27FC236}">
                    <a16:creationId xmlns:a16="http://schemas.microsoft.com/office/drawing/2014/main" id="{19191E65-13F9-45E4-B9C3-BA8386ADA6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erson icon">
                <a:extLst>
                  <a:ext uri="{FF2B5EF4-FFF2-40B4-BE49-F238E27FC236}">
                    <a16:creationId xmlns:a16="http://schemas.microsoft.com/office/drawing/2014/main" id="{12243252-CF4D-4DC6-9160-B59354BF7A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heart icon">
                <a:extLst>
                  <a:ext uri="{FF2B5EF4-FFF2-40B4-BE49-F238E27FC236}">
                    <a16:creationId xmlns:a16="http://schemas.microsoft.com/office/drawing/2014/main" id="{226CF476-0A1A-433E-9364-4EA7EE713C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dd icon">
                <a:extLst>
                  <a:ext uri="{FF2B5EF4-FFF2-40B4-BE49-F238E27FC236}">
                    <a16:creationId xmlns:a16="http://schemas.microsoft.com/office/drawing/2014/main" id="{41A92910-BE4A-4EBD-A7B6-712AA13125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19">
              <a:extLst>
                <a:ext uri="{FF2B5EF4-FFF2-40B4-BE49-F238E27FC236}">
                  <a16:creationId xmlns:a16="http://schemas.microsoft.com/office/drawing/2014/main" id="{DA41654C-C985-47B9-8211-8D9E63F4E8EC}"/>
                </a:ext>
              </a:extLst>
            </p:cNvPr>
            <p:cNvPicPr>
              <a:picLocks noChangeAspect="1"/>
            </p:cNvPicPr>
            <p:nvPr/>
          </p:nvPicPr>
          <p:blipFill>
            <a:blip r:embed="rId10"/>
            <a:stretch>
              <a:fillRect/>
            </a:stretch>
          </p:blipFill>
          <p:spPr>
            <a:xfrm>
              <a:off x="6693236" y="1596722"/>
              <a:ext cx="238125" cy="228600"/>
            </a:xfrm>
            <a:prstGeom prst="rect">
              <a:avLst/>
            </a:prstGeom>
          </p:spPr>
        </p:pic>
        <p:pic>
          <p:nvPicPr>
            <p:cNvPr id="31" name="Picture 30">
              <a:extLst>
                <a:ext uri="{FF2B5EF4-FFF2-40B4-BE49-F238E27FC236}">
                  <a16:creationId xmlns:a16="http://schemas.microsoft.com/office/drawing/2014/main" id="{47E169A4-5DBD-4052-9D41-E01CB199E41A}"/>
                </a:ext>
              </a:extLst>
            </p:cNvPr>
            <p:cNvPicPr>
              <a:picLocks noChangeAspect="1"/>
            </p:cNvPicPr>
            <p:nvPr/>
          </p:nvPicPr>
          <p:blipFill>
            <a:blip r:embed="rId10"/>
            <a:stretch>
              <a:fillRect/>
            </a:stretch>
          </p:blipFill>
          <p:spPr>
            <a:xfrm>
              <a:off x="6686311" y="4026442"/>
              <a:ext cx="238125" cy="228600"/>
            </a:xfrm>
            <a:prstGeom prst="rect">
              <a:avLst/>
            </a:prstGeom>
          </p:spPr>
        </p:pic>
        <p:pic>
          <p:nvPicPr>
            <p:cNvPr id="32" name="Picture 31">
              <a:extLst>
                <a:ext uri="{FF2B5EF4-FFF2-40B4-BE49-F238E27FC236}">
                  <a16:creationId xmlns:a16="http://schemas.microsoft.com/office/drawing/2014/main" id="{647D5389-3EB8-47C4-A6CA-103B94A68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1841" y="770423"/>
              <a:ext cx="2813388" cy="5571067"/>
            </a:xfrm>
            <a:prstGeom prst="rect">
              <a:avLst/>
            </a:prstGeom>
          </p:spPr>
        </p:pic>
        <p:pic>
          <p:nvPicPr>
            <p:cNvPr id="35" name="Picture 4" descr="Image result for avatar icon">
              <a:extLst>
                <a:ext uri="{FF2B5EF4-FFF2-40B4-BE49-F238E27FC236}">
                  <a16:creationId xmlns:a16="http://schemas.microsoft.com/office/drawing/2014/main" id="{61926950-E503-49C0-8993-0DE8FF5B7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646" y="2090404"/>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AD67D2C-009A-443B-A736-51EB5CF8477F}"/>
                </a:ext>
              </a:extLst>
            </p:cNvPr>
            <p:cNvSpPr txBox="1"/>
            <p:nvPr/>
          </p:nvSpPr>
          <p:spPr>
            <a:xfrm>
              <a:off x="9153290" y="2119564"/>
              <a:ext cx="1109984" cy="276999"/>
            </a:xfrm>
            <a:prstGeom prst="rect">
              <a:avLst/>
            </a:prstGeom>
            <a:noFill/>
          </p:spPr>
          <p:txBody>
            <a:bodyPr wrap="none" rtlCol="0">
              <a:spAutoFit/>
            </a:bodyPr>
            <a:lstStyle/>
            <a:p>
              <a:r>
                <a:rPr lang="en-US" sz="1200" dirty="0" err="1"/>
                <a:t>Andrew_Smith</a:t>
              </a:r>
              <a:endParaRPr lang="en-GB" sz="1200" dirty="0"/>
            </a:p>
          </p:txBody>
        </p:sp>
        <p:sp>
          <p:nvSpPr>
            <p:cNvPr id="37" name="TextBox 36">
              <a:extLst>
                <a:ext uri="{FF2B5EF4-FFF2-40B4-BE49-F238E27FC236}">
                  <a16:creationId xmlns:a16="http://schemas.microsoft.com/office/drawing/2014/main" id="{9FF05375-CD53-4BF1-ACE6-B52C397EA91F}"/>
                </a:ext>
              </a:extLst>
            </p:cNvPr>
            <p:cNvSpPr txBox="1"/>
            <p:nvPr/>
          </p:nvSpPr>
          <p:spPr>
            <a:xfrm>
              <a:off x="8728262" y="3659199"/>
              <a:ext cx="1870472" cy="321980"/>
            </a:xfrm>
            <a:prstGeom prst="rect">
              <a:avLst/>
            </a:prstGeom>
            <a:noFill/>
          </p:spPr>
          <p:txBody>
            <a:bodyPr wrap="none" rtlCol="0">
              <a:spAutoFit/>
            </a:bodyPr>
            <a:lstStyle/>
            <a:p>
              <a:r>
                <a:rPr lang="en-US" sz="1050" b="1" dirty="0"/>
                <a:t>Andrew: </a:t>
              </a:r>
              <a:r>
                <a:rPr lang="en-US" sz="1050" dirty="0"/>
                <a:t>Look at my look!</a:t>
              </a:r>
              <a:endParaRPr lang="en-GB" sz="1050" dirty="0"/>
            </a:p>
          </p:txBody>
        </p:sp>
        <p:sp>
          <p:nvSpPr>
            <p:cNvPr id="38" name="TextBox 37">
              <a:extLst>
                <a:ext uri="{FF2B5EF4-FFF2-40B4-BE49-F238E27FC236}">
                  <a16:creationId xmlns:a16="http://schemas.microsoft.com/office/drawing/2014/main" id="{748A0EF6-2AAD-4636-AABB-80234622AB28}"/>
                </a:ext>
              </a:extLst>
            </p:cNvPr>
            <p:cNvSpPr txBox="1"/>
            <p:nvPr/>
          </p:nvSpPr>
          <p:spPr>
            <a:xfrm>
              <a:off x="8916083" y="3879707"/>
              <a:ext cx="1239442" cy="253916"/>
            </a:xfrm>
            <a:prstGeom prst="rect">
              <a:avLst/>
            </a:prstGeom>
            <a:noFill/>
          </p:spPr>
          <p:txBody>
            <a:bodyPr wrap="none" rtlCol="0">
              <a:spAutoFit/>
            </a:bodyPr>
            <a:lstStyle/>
            <a:p>
              <a:r>
                <a:rPr lang="en-US" sz="1050" b="1" dirty="0"/>
                <a:t>Anna: </a:t>
              </a:r>
              <a:r>
                <a:rPr lang="en-US" sz="1050" dirty="0"/>
                <a:t>Very nice! </a:t>
              </a:r>
              <a:r>
                <a:rPr lang="en-US" sz="1050" dirty="0">
                  <a:sym typeface="Wingdings" panose="05000000000000000000" pitchFamily="2" charset="2"/>
                </a:rPr>
                <a:t></a:t>
              </a:r>
              <a:endParaRPr lang="en-GB" sz="1050" dirty="0"/>
            </a:p>
          </p:txBody>
        </p:sp>
        <p:sp>
          <p:nvSpPr>
            <p:cNvPr id="39" name="TextBox 38">
              <a:extLst>
                <a:ext uri="{FF2B5EF4-FFF2-40B4-BE49-F238E27FC236}">
                  <a16:creationId xmlns:a16="http://schemas.microsoft.com/office/drawing/2014/main" id="{215A74FF-204B-42EA-9A1F-EA8A97972DB8}"/>
                </a:ext>
              </a:extLst>
            </p:cNvPr>
            <p:cNvSpPr txBox="1"/>
            <p:nvPr/>
          </p:nvSpPr>
          <p:spPr>
            <a:xfrm>
              <a:off x="8790987" y="4107225"/>
              <a:ext cx="2129502" cy="246221"/>
            </a:xfrm>
            <a:prstGeom prst="rect">
              <a:avLst/>
            </a:prstGeom>
            <a:solidFill>
              <a:schemeClr val="bg1">
                <a:lumMod val="95000"/>
              </a:schemeClr>
            </a:solidFill>
          </p:spPr>
          <p:txBody>
            <a:bodyPr wrap="square" rtlCol="0">
              <a:spAutoFit/>
            </a:bodyPr>
            <a:lstStyle/>
            <a:p>
              <a:pPr algn="ctr"/>
              <a:r>
                <a:rPr lang="en-US" sz="1000" dirty="0"/>
                <a:t>Add a comment +</a:t>
              </a:r>
              <a:endParaRPr lang="en-GB" sz="1000" dirty="0"/>
            </a:p>
          </p:txBody>
        </p:sp>
        <p:pic>
          <p:nvPicPr>
            <p:cNvPr id="40" name="Picture 6" descr="Image result for avatar icon">
              <a:extLst>
                <a:ext uri="{FF2B5EF4-FFF2-40B4-BE49-F238E27FC236}">
                  <a16:creationId xmlns:a16="http://schemas.microsoft.com/office/drawing/2014/main" id="{FDA7B6DA-9A29-4A4B-B8EC-131729303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3985" y="4396515"/>
              <a:ext cx="390137" cy="39013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77AE4D9-0A38-4750-A1E8-EAE93B3C14DF}"/>
                </a:ext>
              </a:extLst>
            </p:cNvPr>
            <p:cNvSpPr txBox="1"/>
            <p:nvPr/>
          </p:nvSpPr>
          <p:spPr>
            <a:xfrm>
              <a:off x="9225073" y="4442915"/>
              <a:ext cx="1048172" cy="276999"/>
            </a:xfrm>
            <a:prstGeom prst="rect">
              <a:avLst/>
            </a:prstGeom>
            <a:noFill/>
          </p:spPr>
          <p:txBody>
            <a:bodyPr wrap="none" rtlCol="0">
              <a:spAutoFit/>
            </a:bodyPr>
            <a:lstStyle/>
            <a:p>
              <a:r>
                <a:rPr lang="en-US" sz="1200" dirty="0" err="1"/>
                <a:t>ClaudiaShiffer</a:t>
              </a:r>
              <a:endParaRPr lang="en-GB" sz="1200" dirty="0"/>
            </a:p>
          </p:txBody>
        </p:sp>
        <p:pic>
          <p:nvPicPr>
            <p:cNvPr id="43" name="Picture 42">
              <a:extLst>
                <a:ext uri="{FF2B5EF4-FFF2-40B4-BE49-F238E27FC236}">
                  <a16:creationId xmlns:a16="http://schemas.microsoft.com/office/drawing/2014/main" id="{64F4653F-3DB2-45D6-B475-3C2DAC9FC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1004" y="1528318"/>
              <a:ext cx="210137" cy="4442898"/>
            </a:xfrm>
            <a:prstGeom prst="rect">
              <a:avLst/>
            </a:prstGeom>
          </p:spPr>
        </p:pic>
        <p:pic>
          <p:nvPicPr>
            <p:cNvPr id="50" name="Picture 49">
              <a:extLst>
                <a:ext uri="{FF2B5EF4-FFF2-40B4-BE49-F238E27FC236}">
                  <a16:creationId xmlns:a16="http://schemas.microsoft.com/office/drawing/2014/main" id="{1DC607C8-AA83-4707-8A79-1C8C7DB7138C}"/>
                </a:ext>
              </a:extLst>
            </p:cNvPr>
            <p:cNvPicPr>
              <a:picLocks noChangeAspect="1"/>
            </p:cNvPicPr>
            <p:nvPr/>
          </p:nvPicPr>
          <p:blipFill>
            <a:blip r:embed="rId10"/>
            <a:stretch>
              <a:fillRect/>
            </a:stretch>
          </p:blipFill>
          <p:spPr>
            <a:xfrm>
              <a:off x="10661848" y="2164226"/>
              <a:ext cx="238125" cy="228600"/>
            </a:xfrm>
            <a:prstGeom prst="rect">
              <a:avLst/>
            </a:prstGeom>
          </p:spPr>
        </p:pic>
        <p:grpSp>
          <p:nvGrpSpPr>
            <p:cNvPr id="44" name="Group 43">
              <a:extLst>
                <a:ext uri="{FF2B5EF4-FFF2-40B4-BE49-F238E27FC236}">
                  <a16:creationId xmlns:a16="http://schemas.microsoft.com/office/drawing/2014/main" id="{CD6D49A1-47E4-401D-AE73-1F36D173D877}"/>
                </a:ext>
              </a:extLst>
            </p:cNvPr>
            <p:cNvGrpSpPr/>
            <p:nvPr/>
          </p:nvGrpSpPr>
          <p:grpSpPr>
            <a:xfrm>
              <a:off x="8769358" y="5678749"/>
              <a:ext cx="2365211" cy="388407"/>
              <a:chOff x="1653115" y="4796816"/>
              <a:chExt cx="2365211" cy="388407"/>
            </a:xfrm>
          </p:grpSpPr>
          <p:sp>
            <p:nvSpPr>
              <p:cNvPr id="45" name="Rectangle: Rounded Corners 44">
                <a:extLst>
                  <a:ext uri="{FF2B5EF4-FFF2-40B4-BE49-F238E27FC236}">
                    <a16:creationId xmlns:a16="http://schemas.microsoft.com/office/drawing/2014/main" id="{B67DCC20-0E5D-4D7F-A208-6F58DA9EF8C2}"/>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10" descr="Image result for home icon">
                <a:extLst>
                  <a:ext uri="{FF2B5EF4-FFF2-40B4-BE49-F238E27FC236}">
                    <a16:creationId xmlns:a16="http://schemas.microsoft.com/office/drawing/2014/main" id="{9B0517E4-D5B0-432E-B4FC-54468FC51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2" descr="Image result for person icon">
                <a:extLst>
                  <a:ext uri="{FF2B5EF4-FFF2-40B4-BE49-F238E27FC236}">
                    <a16:creationId xmlns:a16="http://schemas.microsoft.com/office/drawing/2014/main" id="{CE3EEC19-CC0D-4F39-8BD5-B47042B745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4" descr="Image result for heart icon">
                <a:extLst>
                  <a:ext uri="{FF2B5EF4-FFF2-40B4-BE49-F238E27FC236}">
                    <a16:creationId xmlns:a16="http://schemas.microsoft.com/office/drawing/2014/main" id="{289B7015-05D5-41EC-A5D1-25C95E022B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6" descr="Image result for add icon">
                <a:extLst>
                  <a:ext uri="{FF2B5EF4-FFF2-40B4-BE49-F238E27FC236}">
                    <a16:creationId xmlns:a16="http://schemas.microsoft.com/office/drawing/2014/main" id="{E432DA5E-8AB0-42EB-841B-D4E1912E9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6D8CE8AC-96B9-44E9-B10E-0FC57D6F8C7C}"/>
                </a:ext>
              </a:extLst>
            </p:cNvPr>
            <p:cNvPicPr>
              <a:picLocks noChangeAspect="1"/>
            </p:cNvPicPr>
            <p:nvPr/>
          </p:nvPicPr>
          <p:blipFill>
            <a:blip r:embed="rId10"/>
            <a:stretch>
              <a:fillRect/>
            </a:stretch>
          </p:blipFill>
          <p:spPr>
            <a:xfrm>
              <a:off x="10625782" y="4492294"/>
              <a:ext cx="238125" cy="228600"/>
            </a:xfrm>
            <a:prstGeom prst="rect">
              <a:avLst/>
            </a:prstGeom>
          </p:spPr>
        </p:pic>
        <p:sp>
          <p:nvSpPr>
            <p:cNvPr id="53" name="TextBox 52">
              <a:extLst>
                <a:ext uri="{FF2B5EF4-FFF2-40B4-BE49-F238E27FC236}">
                  <a16:creationId xmlns:a16="http://schemas.microsoft.com/office/drawing/2014/main" id="{9C48E3CA-974F-4A9F-8022-D28A2B035695}"/>
                </a:ext>
              </a:extLst>
            </p:cNvPr>
            <p:cNvSpPr txBox="1"/>
            <p:nvPr/>
          </p:nvSpPr>
          <p:spPr>
            <a:xfrm>
              <a:off x="8805445" y="1689239"/>
              <a:ext cx="2129502" cy="246221"/>
            </a:xfrm>
            <a:prstGeom prst="rect">
              <a:avLst/>
            </a:prstGeom>
            <a:solidFill>
              <a:schemeClr val="bg1">
                <a:lumMod val="95000"/>
              </a:schemeClr>
            </a:solidFill>
          </p:spPr>
          <p:txBody>
            <a:bodyPr wrap="square" rtlCol="0">
              <a:spAutoFit/>
            </a:bodyPr>
            <a:lstStyle/>
            <a:p>
              <a:r>
                <a:rPr lang="en-US" sz="1000" dirty="0"/>
                <a:t>Type to search…</a:t>
              </a:r>
              <a:endParaRPr lang="en-GB" sz="1000" dirty="0"/>
            </a:p>
          </p:txBody>
        </p:sp>
        <p:pic>
          <p:nvPicPr>
            <p:cNvPr id="22" name="Picture 21">
              <a:extLst>
                <a:ext uri="{FF2B5EF4-FFF2-40B4-BE49-F238E27FC236}">
                  <a16:creationId xmlns:a16="http://schemas.microsoft.com/office/drawing/2014/main" id="{EDCB855E-0037-4D02-ACA5-DFB7B80C2AC3}"/>
                </a:ext>
              </a:extLst>
            </p:cNvPr>
            <p:cNvPicPr>
              <a:picLocks noChangeAspect="1"/>
            </p:cNvPicPr>
            <p:nvPr/>
          </p:nvPicPr>
          <p:blipFill>
            <a:blip r:embed="rId11"/>
            <a:stretch>
              <a:fillRect/>
            </a:stretch>
          </p:blipFill>
          <p:spPr>
            <a:xfrm>
              <a:off x="10661848" y="1704393"/>
              <a:ext cx="247663" cy="215911"/>
            </a:xfrm>
            <a:prstGeom prst="rect">
              <a:avLst/>
            </a:prstGeom>
          </p:spPr>
        </p:pic>
        <p:cxnSp>
          <p:nvCxnSpPr>
            <p:cNvPr id="24" name="Straight Arrow Connector 23">
              <a:extLst>
                <a:ext uri="{FF2B5EF4-FFF2-40B4-BE49-F238E27FC236}">
                  <a16:creationId xmlns:a16="http://schemas.microsoft.com/office/drawing/2014/main" id="{1F6E08D9-8372-4A06-B730-BC93E14DC1E4}"/>
                </a:ext>
              </a:extLst>
            </p:cNvPr>
            <p:cNvCxnSpPr>
              <a:cxnSpLocks/>
            </p:cNvCxnSpPr>
            <p:nvPr/>
          </p:nvCxnSpPr>
          <p:spPr>
            <a:xfrm>
              <a:off x="7136563" y="1276890"/>
              <a:ext cx="1768437" cy="3546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B284DDDD-E822-4222-A6AD-83B8D3C9B988}"/>
                </a:ext>
              </a:extLst>
            </p:cNvPr>
            <p:cNvCxnSpPr>
              <a:cxnSpLocks/>
            </p:cNvCxnSpPr>
            <p:nvPr/>
          </p:nvCxnSpPr>
          <p:spPr>
            <a:xfrm flipH="1" flipV="1">
              <a:off x="4075418" y="934124"/>
              <a:ext cx="887410" cy="76290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EFAD6F57-09CB-491E-B23B-5201A525C9A4}"/>
                </a:ext>
              </a:extLst>
            </p:cNvPr>
            <p:cNvCxnSpPr>
              <a:cxnSpLocks/>
            </p:cNvCxnSpPr>
            <p:nvPr/>
          </p:nvCxnSpPr>
          <p:spPr>
            <a:xfrm>
              <a:off x="6873642" y="1753451"/>
              <a:ext cx="821616" cy="48420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D9CC5514-A0A7-4E6C-9F57-8B89819A6720}"/>
                </a:ext>
              </a:extLst>
            </p:cNvPr>
            <p:cNvSpPr txBox="1"/>
            <p:nvPr/>
          </p:nvSpPr>
          <p:spPr>
            <a:xfrm>
              <a:off x="7590042" y="1949414"/>
              <a:ext cx="733520" cy="769441"/>
            </a:xfrm>
            <a:prstGeom prst="rect">
              <a:avLst/>
            </a:prstGeom>
            <a:noFill/>
          </p:spPr>
          <p:txBody>
            <a:bodyPr wrap="square" rtlCol="0">
              <a:spAutoFit/>
            </a:bodyPr>
            <a:lstStyle/>
            <a:p>
              <a:pPr algn="r"/>
              <a:r>
                <a:rPr lang="he-IL" sz="1100" dirty="0"/>
                <a:t>מעלה את מספר הלייקים ב1</a:t>
              </a:r>
              <a:endParaRPr lang="en-GB" sz="1100" dirty="0"/>
            </a:p>
          </p:txBody>
        </p:sp>
        <p:pic>
          <p:nvPicPr>
            <p:cNvPr id="52" name="Picture 51">
              <a:extLst>
                <a:ext uri="{FF2B5EF4-FFF2-40B4-BE49-F238E27FC236}">
                  <a16:creationId xmlns:a16="http://schemas.microsoft.com/office/drawing/2014/main" id="{7C32865E-8317-4BE3-B120-BE4176CC34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76" y="1145477"/>
              <a:ext cx="2813388" cy="5571067"/>
            </a:xfrm>
            <a:prstGeom prst="rect">
              <a:avLst/>
            </a:prstGeom>
          </p:spPr>
        </p:pic>
        <p:sp>
          <p:nvSpPr>
            <p:cNvPr id="54" name="TextBox 53">
              <a:extLst>
                <a:ext uri="{FF2B5EF4-FFF2-40B4-BE49-F238E27FC236}">
                  <a16:creationId xmlns:a16="http://schemas.microsoft.com/office/drawing/2014/main" id="{C22BCCC1-D338-431A-A01C-946B7DB7AA0A}"/>
                </a:ext>
              </a:extLst>
            </p:cNvPr>
            <p:cNvSpPr txBox="1"/>
            <p:nvPr/>
          </p:nvSpPr>
          <p:spPr>
            <a:xfrm>
              <a:off x="1519506" y="1540017"/>
              <a:ext cx="822767" cy="468334"/>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Posts</a:t>
              </a:r>
              <a:endParaRPr lang="en-GB" b="1" dirty="0">
                <a:solidFill>
                  <a:schemeClr val="accent6">
                    <a:lumMod val="75000"/>
                  </a:schemeClr>
                </a:solidFill>
                <a:latin typeface="AR ESSENCE" panose="02000000000000000000" pitchFamily="2" charset="0"/>
              </a:endParaRPr>
            </a:p>
          </p:txBody>
        </p:sp>
        <p:pic>
          <p:nvPicPr>
            <p:cNvPr id="56" name="Picture 4" descr="Image result for avatar icon">
              <a:extLst>
                <a:ext uri="{FF2B5EF4-FFF2-40B4-BE49-F238E27FC236}">
                  <a16:creationId xmlns:a16="http://schemas.microsoft.com/office/drawing/2014/main" id="{302D9135-57F3-4B4B-9D40-E5DA754EE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81" y="2018365"/>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AC801C78-E158-4A7A-8010-F0DD985A06BD}"/>
                </a:ext>
              </a:extLst>
            </p:cNvPr>
            <p:cNvSpPr txBox="1"/>
            <p:nvPr/>
          </p:nvSpPr>
          <p:spPr>
            <a:xfrm>
              <a:off x="1051549" y="2075919"/>
              <a:ext cx="1109984" cy="276999"/>
            </a:xfrm>
            <a:prstGeom prst="rect">
              <a:avLst/>
            </a:prstGeom>
            <a:noFill/>
          </p:spPr>
          <p:txBody>
            <a:bodyPr wrap="none" rtlCol="0">
              <a:spAutoFit/>
            </a:bodyPr>
            <a:lstStyle/>
            <a:p>
              <a:r>
                <a:rPr lang="en-US" sz="1200" dirty="0" err="1"/>
                <a:t>Andrew_Smith</a:t>
              </a:r>
              <a:endParaRPr lang="en-GB" sz="1200" dirty="0"/>
            </a:p>
          </p:txBody>
        </p:sp>
        <p:sp>
          <p:nvSpPr>
            <p:cNvPr id="61" name="TextBox 60">
              <a:extLst>
                <a:ext uri="{FF2B5EF4-FFF2-40B4-BE49-F238E27FC236}">
                  <a16:creationId xmlns:a16="http://schemas.microsoft.com/office/drawing/2014/main" id="{0B49B4B8-DC02-4CBD-A128-0CA41F32A288}"/>
                </a:ext>
              </a:extLst>
            </p:cNvPr>
            <p:cNvSpPr txBox="1"/>
            <p:nvPr/>
          </p:nvSpPr>
          <p:spPr>
            <a:xfrm>
              <a:off x="637959" y="3595907"/>
              <a:ext cx="1870472" cy="321980"/>
            </a:xfrm>
            <a:prstGeom prst="rect">
              <a:avLst/>
            </a:prstGeom>
            <a:noFill/>
          </p:spPr>
          <p:txBody>
            <a:bodyPr wrap="none" rtlCol="0">
              <a:spAutoFit/>
            </a:bodyPr>
            <a:lstStyle/>
            <a:p>
              <a:r>
                <a:rPr lang="en-US" sz="1050" b="1" dirty="0"/>
                <a:t>Andrew: </a:t>
              </a:r>
              <a:r>
                <a:rPr lang="en-US" sz="1050" dirty="0"/>
                <a:t>Look at my look!</a:t>
              </a:r>
              <a:endParaRPr lang="en-GB" sz="1050" dirty="0"/>
            </a:p>
          </p:txBody>
        </p:sp>
        <p:sp>
          <p:nvSpPr>
            <p:cNvPr id="62" name="TextBox 61">
              <a:extLst>
                <a:ext uri="{FF2B5EF4-FFF2-40B4-BE49-F238E27FC236}">
                  <a16:creationId xmlns:a16="http://schemas.microsoft.com/office/drawing/2014/main" id="{EB2EFDE7-0C0A-43B7-A3C6-1048466CE639}"/>
                </a:ext>
              </a:extLst>
            </p:cNvPr>
            <p:cNvSpPr txBox="1"/>
            <p:nvPr/>
          </p:nvSpPr>
          <p:spPr>
            <a:xfrm>
              <a:off x="807608" y="3834935"/>
              <a:ext cx="1239442" cy="253916"/>
            </a:xfrm>
            <a:prstGeom prst="rect">
              <a:avLst/>
            </a:prstGeom>
            <a:noFill/>
          </p:spPr>
          <p:txBody>
            <a:bodyPr wrap="none" rtlCol="0">
              <a:spAutoFit/>
            </a:bodyPr>
            <a:lstStyle/>
            <a:p>
              <a:r>
                <a:rPr lang="en-US" sz="1050" b="1" dirty="0"/>
                <a:t>Anna: </a:t>
              </a:r>
              <a:r>
                <a:rPr lang="en-US" sz="1050" dirty="0"/>
                <a:t>Very nice! </a:t>
              </a:r>
              <a:r>
                <a:rPr lang="en-US" sz="1050" dirty="0">
                  <a:sym typeface="Wingdings" panose="05000000000000000000" pitchFamily="2" charset="2"/>
                </a:rPr>
                <a:t></a:t>
              </a:r>
              <a:endParaRPr lang="en-GB" sz="1050" dirty="0"/>
            </a:p>
          </p:txBody>
        </p:sp>
        <p:sp>
          <p:nvSpPr>
            <p:cNvPr id="63" name="TextBox 62">
              <a:extLst>
                <a:ext uri="{FF2B5EF4-FFF2-40B4-BE49-F238E27FC236}">
                  <a16:creationId xmlns:a16="http://schemas.microsoft.com/office/drawing/2014/main" id="{19CAE73D-B3FB-4B7F-BA53-31AC628DFC42}"/>
                </a:ext>
              </a:extLst>
            </p:cNvPr>
            <p:cNvSpPr txBox="1"/>
            <p:nvPr/>
          </p:nvSpPr>
          <p:spPr>
            <a:xfrm>
              <a:off x="693789" y="4064474"/>
              <a:ext cx="2129502" cy="407804"/>
            </a:xfrm>
            <a:prstGeom prst="rect">
              <a:avLst/>
            </a:prstGeom>
            <a:solidFill>
              <a:schemeClr val="bg1">
                <a:lumMod val="95000"/>
              </a:schemeClr>
            </a:solidFill>
          </p:spPr>
          <p:txBody>
            <a:bodyPr wrap="square" rtlCol="0">
              <a:spAutoFit/>
            </a:bodyPr>
            <a:lstStyle/>
            <a:p>
              <a:r>
                <a:rPr lang="en-US" sz="1050" b="1" dirty="0"/>
                <a:t>          Lily:   </a:t>
              </a:r>
              <a:r>
                <a:rPr lang="en-US" sz="1000" dirty="0"/>
                <a:t> Type here…</a:t>
              </a:r>
            </a:p>
            <a:p>
              <a:pPr algn="ctr"/>
              <a:endParaRPr lang="en-GB" sz="1000" dirty="0"/>
            </a:p>
          </p:txBody>
        </p:sp>
        <p:pic>
          <p:nvPicPr>
            <p:cNvPr id="64" name="Picture 6" descr="Image result for avatar icon">
              <a:extLst>
                <a:ext uri="{FF2B5EF4-FFF2-40B4-BE49-F238E27FC236}">
                  <a16:creationId xmlns:a16="http://schemas.microsoft.com/office/drawing/2014/main" id="{046C5CA0-DB38-4295-B01C-D9ABE6059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513" y="4642258"/>
              <a:ext cx="390137" cy="390137"/>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9A1FF051-7119-4B9F-8A8C-72E69DFB2F69}"/>
                </a:ext>
              </a:extLst>
            </p:cNvPr>
            <p:cNvSpPr txBox="1"/>
            <p:nvPr/>
          </p:nvSpPr>
          <p:spPr>
            <a:xfrm>
              <a:off x="1145908" y="4693616"/>
              <a:ext cx="1048172" cy="276999"/>
            </a:xfrm>
            <a:prstGeom prst="rect">
              <a:avLst/>
            </a:prstGeom>
            <a:noFill/>
          </p:spPr>
          <p:txBody>
            <a:bodyPr wrap="none" rtlCol="0">
              <a:spAutoFit/>
            </a:bodyPr>
            <a:lstStyle/>
            <a:p>
              <a:r>
                <a:rPr lang="en-US" sz="1200" dirty="0" err="1"/>
                <a:t>ClaudiaShiffer</a:t>
              </a:r>
              <a:endParaRPr lang="en-GB" sz="1200" dirty="0"/>
            </a:p>
          </p:txBody>
        </p:sp>
        <p:pic>
          <p:nvPicPr>
            <p:cNvPr id="66" name="Picture 65">
              <a:extLst>
                <a:ext uri="{FF2B5EF4-FFF2-40B4-BE49-F238E27FC236}">
                  <a16:creationId xmlns:a16="http://schemas.microsoft.com/office/drawing/2014/main" id="{1E84F8BB-434D-478F-BA40-79CD7D27EB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1839" y="1903372"/>
              <a:ext cx="210137" cy="4442898"/>
            </a:xfrm>
            <a:prstGeom prst="rect">
              <a:avLst/>
            </a:prstGeom>
          </p:spPr>
        </p:pic>
        <p:pic>
          <p:nvPicPr>
            <p:cNvPr id="67" name="Picture 66">
              <a:extLst>
                <a:ext uri="{FF2B5EF4-FFF2-40B4-BE49-F238E27FC236}">
                  <a16:creationId xmlns:a16="http://schemas.microsoft.com/office/drawing/2014/main" id="{9E6D80F8-6164-4682-A6EA-03CC638AD73F}"/>
                </a:ext>
              </a:extLst>
            </p:cNvPr>
            <p:cNvPicPr>
              <a:picLocks noChangeAspect="1"/>
            </p:cNvPicPr>
            <p:nvPr/>
          </p:nvPicPr>
          <p:blipFill>
            <a:blip r:embed="rId10"/>
            <a:stretch>
              <a:fillRect/>
            </a:stretch>
          </p:blipFill>
          <p:spPr>
            <a:xfrm>
              <a:off x="2561003" y="2143763"/>
              <a:ext cx="238125" cy="228600"/>
            </a:xfrm>
            <a:prstGeom prst="rect">
              <a:avLst/>
            </a:prstGeom>
          </p:spPr>
        </p:pic>
        <p:grpSp>
          <p:nvGrpSpPr>
            <p:cNvPr id="69" name="Group 68">
              <a:extLst>
                <a:ext uri="{FF2B5EF4-FFF2-40B4-BE49-F238E27FC236}">
                  <a16:creationId xmlns:a16="http://schemas.microsoft.com/office/drawing/2014/main" id="{18394791-E4A0-4BC6-A058-CAD3256485BD}"/>
                </a:ext>
              </a:extLst>
            </p:cNvPr>
            <p:cNvGrpSpPr/>
            <p:nvPr/>
          </p:nvGrpSpPr>
          <p:grpSpPr>
            <a:xfrm>
              <a:off x="690193" y="6053803"/>
              <a:ext cx="2365211" cy="388407"/>
              <a:chOff x="1653115" y="4796816"/>
              <a:chExt cx="2365211" cy="388407"/>
            </a:xfrm>
          </p:grpSpPr>
          <p:sp>
            <p:nvSpPr>
              <p:cNvPr id="70" name="Rectangle: Rounded Corners 69">
                <a:extLst>
                  <a:ext uri="{FF2B5EF4-FFF2-40B4-BE49-F238E27FC236}">
                    <a16:creationId xmlns:a16="http://schemas.microsoft.com/office/drawing/2014/main" id="{B64B682D-17EE-41F6-A4E2-0FE58896207C}"/>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10" descr="Image result for home icon">
                <a:extLst>
                  <a:ext uri="{FF2B5EF4-FFF2-40B4-BE49-F238E27FC236}">
                    <a16:creationId xmlns:a16="http://schemas.microsoft.com/office/drawing/2014/main" id="{571B835F-11D9-4FA9-BB57-7E86CE0B95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2" descr="Image result for person icon">
                <a:extLst>
                  <a:ext uri="{FF2B5EF4-FFF2-40B4-BE49-F238E27FC236}">
                    <a16:creationId xmlns:a16="http://schemas.microsoft.com/office/drawing/2014/main" id="{2D4A68A9-AB5C-43C4-9FED-629D54C0F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4" descr="Image result for heart icon">
                <a:extLst>
                  <a:ext uri="{FF2B5EF4-FFF2-40B4-BE49-F238E27FC236}">
                    <a16:creationId xmlns:a16="http://schemas.microsoft.com/office/drawing/2014/main" id="{5C79E174-68CF-47CF-933A-D3AA90891B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6" descr="Image result for add icon">
                <a:extLst>
                  <a:ext uri="{FF2B5EF4-FFF2-40B4-BE49-F238E27FC236}">
                    <a16:creationId xmlns:a16="http://schemas.microsoft.com/office/drawing/2014/main" id="{254B3EAC-3EA2-43D8-AA07-4F42AFF55B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74">
              <a:extLst>
                <a:ext uri="{FF2B5EF4-FFF2-40B4-BE49-F238E27FC236}">
                  <a16:creationId xmlns:a16="http://schemas.microsoft.com/office/drawing/2014/main" id="{2632EF81-6038-403E-BED2-5E5DC9439ECA}"/>
                </a:ext>
              </a:extLst>
            </p:cNvPr>
            <p:cNvPicPr>
              <a:picLocks noChangeAspect="1"/>
            </p:cNvPicPr>
            <p:nvPr/>
          </p:nvPicPr>
          <p:blipFill>
            <a:blip r:embed="rId10"/>
            <a:stretch>
              <a:fillRect/>
            </a:stretch>
          </p:blipFill>
          <p:spPr>
            <a:xfrm>
              <a:off x="2569142" y="4742015"/>
              <a:ext cx="238125" cy="228600"/>
            </a:xfrm>
            <a:prstGeom prst="rect">
              <a:avLst/>
            </a:prstGeom>
          </p:spPr>
        </p:pic>
        <p:pic>
          <p:nvPicPr>
            <p:cNvPr id="2" name="Picture 2" descr="Image result for avatar icon">
              <a:extLst>
                <a:ext uri="{FF2B5EF4-FFF2-40B4-BE49-F238E27FC236}">
                  <a16:creationId xmlns:a16="http://schemas.microsoft.com/office/drawing/2014/main" id="{86B35251-2DA7-4ED9-85D6-0A6B8FD9BA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258" y="4104806"/>
              <a:ext cx="319446" cy="31944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189E1EA5-76DC-4F66-8165-001EDCD90A58}"/>
                </a:ext>
              </a:extLst>
            </p:cNvPr>
            <p:cNvCxnSpPr>
              <a:cxnSpLocks/>
            </p:cNvCxnSpPr>
            <p:nvPr/>
          </p:nvCxnSpPr>
          <p:spPr>
            <a:xfrm flipH="1">
              <a:off x="2701827" y="3684835"/>
              <a:ext cx="2569840" cy="57969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2C3D7520-CD98-4C72-B3E7-8FB85F01BE49}"/>
                </a:ext>
              </a:extLst>
            </p:cNvPr>
            <p:cNvSpPr txBox="1"/>
            <p:nvPr/>
          </p:nvSpPr>
          <p:spPr>
            <a:xfrm>
              <a:off x="1821857" y="581864"/>
              <a:ext cx="2579552" cy="307777"/>
            </a:xfrm>
            <a:prstGeom prst="rect">
              <a:avLst/>
            </a:prstGeom>
            <a:noFill/>
          </p:spPr>
          <p:txBody>
            <a:bodyPr wrap="none" rtlCol="0">
              <a:spAutoFit/>
            </a:bodyPr>
            <a:lstStyle/>
            <a:p>
              <a:r>
                <a:rPr lang="he-IL" sz="1400" dirty="0"/>
                <a:t>נכנס לעמוד הפרופיל של המשתמש</a:t>
              </a:r>
              <a:endParaRPr lang="en-GB" sz="1400" dirty="0"/>
            </a:p>
          </p:txBody>
        </p:sp>
        <p:cxnSp>
          <p:nvCxnSpPr>
            <p:cNvPr id="78" name="Straight Arrow Connector 77">
              <a:extLst>
                <a:ext uri="{FF2B5EF4-FFF2-40B4-BE49-F238E27FC236}">
                  <a16:creationId xmlns:a16="http://schemas.microsoft.com/office/drawing/2014/main" id="{E42218F8-5048-4286-8540-E9C3B8530E14}"/>
                </a:ext>
              </a:extLst>
            </p:cNvPr>
            <p:cNvCxnSpPr>
              <a:cxnSpLocks/>
              <a:stCxn id="15" idx="1"/>
            </p:cNvCxnSpPr>
            <p:nvPr/>
          </p:nvCxnSpPr>
          <p:spPr>
            <a:xfrm flipH="1" flipV="1">
              <a:off x="3750857" y="962869"/>
              <a:ext cx="1254580" cy="246613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30" name="TextBox 29">
            <a:extLst>
              <a:ext uri="{FF2B5EF4-FFF2-40B4-BE49-F238E27FC236}">
                <a16:creationId xmlns:a16="http://schemas.microsoft.com/office/drawing/2014/main" id="{EBC42C19-ACC1-473C-AFBA-AD2DE1F4D907}"/>
              </a:ext>
            </a:extLst>
          </p:cNvPr>
          <p:cNvSpPr txBox="1"/>
          <p:nvPr/>
        </p:nvSpPr>
        <p:spPr>
          <a:xfrm>
            <a:off x="9617155" y="695952"/>
            <a:ext cx="1475084" cy="461665"/>
          </a:xfrm>
          <a:prstGeom prst="rect">
            <a:avLst/>
          </a:prstGeom>
          <a:noFill/>
        </p:spPr>
        <p:txBody>
          <a:bodyPr wrap="none" rtlCol="0">
            <a:spAutoFit/>
          </a:bodyPr>
          <a:lstStyle/>
          <a:p>
            <a:r>
              <a:rPr lang="he-IL" sz="2400" dirty="0"/>
              <a:t>עמוד הבית</a:t>
            </a:r>
            <a:endParaRPr lang="en-GB" sz="2400" dirty="0"/>
          </a:p>
        </p:txBody>
      </p:sp>
      <p:sp>
        <p:nvSpPr>
          <p:cNvPr id="77" name="TextBox 76">
            <a:extLst>
              <a:ext uri="{FF2B5EF4-FFF2-40B4-BE49-F238E27FC236}">
                <a16:creationId xmlns:a16="http://schemas.microsoft.com/office/drawing/2014/main" id="{BA8A7B47-EE6D-4CF1-9E7A-E1C20E6E47F8}"/>
              </a:ext>
            </a:extLst>
          </p:cNvPr>
          <p:cNvSpPr txBox="1"/>
          <p:nvPr/>
        </p:nvSpPr>
        <p:spPr>
          <a:xfrm>
            <a:off x="5735523" y="2033618"/>
            <a:ext cx="70243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Posts</a:t>
            </a:r>
            <a:endParaRPr lang="en-GB" b="1" dirty="0">
              <a:solidFill>
                <a:schemeClr val="accent6">
                  <a:lumMod val="75000"/>
                </a:schemeClr>
              </a:solidFill>
              <a:latin typeface="AR ESSENCE" panose="02000000000000000000" pitchFamily="2" charset="0"/>
            </a:endParaRPr>
          </a:p>
        </p:txBody>
      </p:sp>
      <p:sp>
        <p:nvSpPr>
          <p:cNvPr id="79" name="TextBox 78">
            <a:extLst>
              <a:ext uri="{FF2B5EF4-FFF2-40B4-BE49-F238E27FC236}">
                <a16:creationId xmlns:a16="http://schemas.microsoft.com/office/drawing/2014/main" id="{B3166C27-9CFF-4901-AE0B-67AD93BF6018}"/>
              </a:ext>
            </a:extLst>
          </p:cNvPr>
          <p:cNvSpPr txBox="1"/>
          <p:nvPr/>
        </p:nvSpPr>
        <p:spPr>
          <a:xfrm>
            <a:off x="9072068" y="2134865"/>
            <a:ext cx="70243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Posts</a:t>
            </a:r>
            <a:endParaRPr lang="en-GB" b="1" dirty="0">
              <a:solidFill>
                <a:schemeClr val="accent6">
                  <a:lumMod val="75000"/>
                </a:schemeClr>
              </a:solidFill>
              <a:latin typeface="AR ESSENCE" panose="02000000000000000000" pitchFamily="2" charset="0"/>
            </a:endParaRPr>
          </a:p>
        </p:txBody>
      </p:sp>
      <p:pic>
        <p:nvPicPr>
          <p:cNvPr id="3" name="Picture 2" descr="תוצאת תמונה עבור fashion">
            <a:extLst>
              <a:ext uri="{FF2B5EF4-FFF2-40B4-BE49-F238E27FC236}">
                <a16:creationId xmlns:a16="http://schemas.microsoft.com/office/drawing/2014/main" id="{6488FB7E-8C41-4E99-94E4-2621FDF50F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89009" y="3226649"/>
            <a:ext cx="1732926" cy="85021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10;">
            <a:extLst>
              <a:ext uri="{FF2B5EF4-FFF2-40B4-BE49-F238E27FC236}">
                <a16:creationId xmlns:a16="http://schemas.microsoft.com/office/drawing/2014/main" id="{6C5998EB-A185-481E-8A8A-F83C715FFE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1916" y="2811771"/>
            <a:ext cx="1732926" cy="8502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10;">
            <a:extLst>
              <a:ext uri="{FF2B5EF4-FFF2-40B4-BE49-F238E27FC236}">
                <a16:creationId xmlns:a16="http://schemas.microsoft.com/office/drawing/2014/main" id="{FEE5BF23-D9DE-48DD-93FE-569EB4BB686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70034" y="3149080"/>
            <a:ext cx="1732926" cy="850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תוצאת תמונה עבור clothes">
            <a:extLst>
              <a:ext uri="{FF2B5EF4-FFF2-40B4-BE49-F238E27FC236}">
                <a16:creationId xmlns:a16="http://schemas.microsoft.com/office/drawing/2014/main" id="{9E8522D1-5D14-45F3-BDDE-5D3FE8A7F0F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4044"/>
          <a:stretch/>
        </p:blipFill>
        <p:spPr bwMode="auto">
          <a:xfrm>
            <a:off x="5124240" y="4764368"/>
            <a:ext cx="1742256" cy="8006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תוצאת תמונה עבור clothes">
            <a:extLst>
              <a:ext uri="{FF2B5EF4-FFF2-40B4-BE49-F238E27FC236}">
                <a16:creationId xmlns:a16="http://schemas.microsoft.com/office/drawing/2014/main" id="{C1BDAAED-B960-4D4D-96AF-F30FD7223FF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8935"/>
          <a:stretch/>
        </p:blipFill>
        <p:spPr bwMode="auto">
          <a:xfrm>
            <a:off x="1636386" y="5270708"/>
            <a:ext cx="1742256" cy="71546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תוצאת תמונה עבור clothes">
            <a:extLst>
              <a:ext uri="{FF2B5EF4-FFF2-40B4-BE49-F238E27FC236}">
                <a16:creationId xmlns:a16="http://schemas.microsoft.com/office/drawing/2014/main" id="{2ED018C5-1422-4510-8321-F3963C3B061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62774"/>
          <a:stretch/>
        </p:blipFill>
        <p:spPr bwMode="auto">
          <a:xfrm>
            <a:off x="8556817" y="5067158"/>
            <a:ext cx="1742256" cy="64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788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6D25F2-3FE4-4164-9CF8-BDA3EEED5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4" y="1236416"/>
            <a:ext cx="2813388" cy="5571067"/>
          </a:xfrm>
          <a:prstGeom prst="rect">
            <a:avLst/>
          </a:prstGeom>
        </p:spPr>
      </p:pic>
      <p:sp>
        <p:nvSpPr>
          <p:cNvPr id="3" name="TextBox 2">
            <a:extLst>
              <a:ext uri="{FF2B5EF4-FFF2-40B4-BE49-F238E27FC236}">
                <a16:creationId xmlns:a16="http://schemas.microsoft.com/office/drawing/2014/main" id="{AA493FBE-D06B-4D5D-93F2-B2323E5928FA}"/>
              </a:ext>
            </a:extLst>
          </p:cNvPr>
          <p:cNvSpPr txBox="1"/>
          <p:nvPr/>
        </p:nvSpPr>
        <p:spPr>
          <a:xfrm>
            <a:off x="1099384" y="1630956"/>
            <a:ext cx="71846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10" name="Picture 6" descr="Image result for avatar icon">
            <a:extLst>
              <a:ext uri="{FF2B5EF4-FFF2-40B4-BE49-F238E27FC236}">
                <a16:creationId xmlns:a16="http://schemas.microsoft.com/office/drawing/2014/main" id="{9E955D60-5704-4039-99E6-46535E8F3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618" y="2138452"/>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00F5C7-8164-48DC-81B8-7D8424F1FDA3}"/>
              </a:ext>
            </a:extLst>
          </p:cNvPr>
          <p:cNvSpPr txBox="1"/>
          <p:nvPr/>
        </p:nvSpPr>
        <p:spPr>
          <a:xfrm>
            <a:off x="818898" y="2889851"/>
            <a:ext cx="1199559" cy="307777"/>
          </a:xfrm>
          <a:prstGeom prst="rect">
            <a:avLst/>
          </a:prstGeom>
          <a:noFill/>
        </p:spPr>
        <p:txBody>
          <a:bodyPr wrap="none" rtlCol="0">
            <a:spAutoFit/>
          </a:bodyPr>
          <a:lstStyle/>
          <a:p>
            <a:r>
              <a:rPr lang="en-US" sz="1400" dirty="0" err="1"/>
              <a:t>ClaudiaShiffer</a:t>
            </a:r>
            <a:endParaRPr lang="en-GB" sz="1400" dirty="0"/>
          </a:p>
        </p:txBody>
      </p:sp>
      <p:pic>
        <p:nvPicPr>
          <p:cNvPr id="12" name="Picture 11">
            <a:extLst>
              <a:ext uri="{FF2B5EF4-FFF2-40B4-BE49-F238E27FC236}">
                <a16:creationId xmlns:a16="http://schemas.microsoft.com/office/drawing/2014/main" id="{C492200F-A9A6-44E6-9198-24528482B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1717" y="1994311"/>
            <a:ext cx="210137" cy="4442898"/>
          </a:xfrm>
          <a:prstGeom prst="rect">
            <a:avLst/>
          </a:prstGeom>
        </p:spPr>
      </p:pic>
      <p:grpSp>
        <p:nvGrpSpPr>
          <p:cNvPr id="15" name="Group 14">
            <a:extLst>
              <a:ext uri="{FF2B5EF4-FFF2-40B4-BE49-F238E27FC236}">
                <a16:creationId xmlns:a16="http://schemas.microsoft.com/office/drawing/2014/main" id="{AF311013-404D-4DF7-BADC-C1FB80329BB5}"/>
              </a:ext>
            </a:extLst>
          </p:cNvPr>
          <p:cNvGrpSpPr/>
          <p:nvPr/>
        </p:nvGrpSpPr>
        <p:grpSpPr>
          <a:xfrm>
            <a:off x="270071" y="6144742"/>
            <a:ext cx="2365211" cy="388407"/>
            <a:chOff x="1653115" y="4796816"/>
            <a:chExt cx="2365211" cy="388407"/>
          </a:xfrm>
        </p:grpSpPr>
        <p:sp>
          <p:nvSpPr>
            <p:cNvPr id="16" name="Rectangle: Rounded Corners 15">
              <a:extLst>
                <a:ext uri="{FF2B5EF4-FFF2-40B4-BE49-F238E27FC236}">
                  <a16:creationId xmlns:a16="http://schemas.microsoft.com/office/drawing/2014/main" id="{7BA32E08-857E-4B99-B231-0E948430F49E}"/>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0" descr="Image result for home icon">
              <a:extLst>
                <a:ext uri="{FF2B5EF4-FFF2-40B4-BE49-F238E27FC236}">
                  <a16:creationId xmlns:a16="http://schemas.microsoft.com/office/drawing/2014/main" id="{24970D80-7D7C-44EB-8567-71C2E62EE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person icon">
              <a:extLst>
                <a:ext uri="{FF2B5EF4-FFF2-40B4-BE49-F238E27FC236}">
                  <a16:creationId xmlns:a16="http://schemas.microsoft.com/office/drawing/2014/main" id="{1FDC6F3E-E8BC-4485-85C8-AB63AA1EBF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heart icon">
              <a:extLst>
                <a:ext uri="{FF2B5EF4-FFF2-40B4-BE49-F238E27FC236}">
                  <a16:creationId xmlns:a16="http://schemas.microsoft.com/office/drawing/2014/main" id="{6710809C-A358-4323-966E-10898B4F59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Image result for add icon">
              <a:extLst>
                <a:ext uri="{FF2B5EF4-FFF2-40B4-BE49-F238E27FC236}">
                  <a16:creationId xmlns:a16="http://schemas.microsoft.com/office/drawing/2014/main" id="{34630F29-E1D2-4167-9827-FC5FDA0874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47909605-D32F-414D-AF67-D4BBC68C5C82}"/>
              </a:ext>
            </a:extLst>
          </p:cNvPr>
          <p:cNvSpPr txBox="1"/>
          <p:nvPr/>
        </p:nvSpPr>
        <p:spPr>
          <a:xfrm>
            <a:off x="1036691" y="3244867"/>
            <a:ext cx="715259" cy="430887"/>
          </a:xfrm>
          <a:prstGeom prst="rect">
            <a:avLst/>
          </a:prstGeom>
          <a:noFill/>
        </p:spPr>
        <p:txBody>
          <a:bodyPr wrap="none" rtlCol="0">
            <a:spAutoFit/>
          </a:bodyPr>
          <a:lstStyle/>
          <a:p>
            <a:pPr algn="ctr"/>
            <a:r>
              <a:rPr lang="en-GB" sz="1100" b="1" dirty="0"/>
              <a:t>600</a:t>
            </a:r>
          </a:p>
          <a:p>
            <a:pPr algn="ctr"/>
            <a:r>
              <a:rPr lang="en-GB" sz="1100" dirty="0"/>
              <a:t>followers</a:t>
            </a:r>
          </a:p>
        </p:txBody>
      </p:sp>
      <p:sp>
        <p:nvSpPr>
          <p:cNvPr id="24" name="TextBox 23">
            <a:extLst>
              <a:ext uri="{FF2B5EF4-FFF2-40B4-BE49-F238E27FC236}">
                <a16:creationId xmlns:a16="http://schemas.microsoft.com/office/drawing/2014/main" id="{55232746-F08E-4702-B1DA-B06FA49A0813}"/>
              </a:ext>
            </a:extLst>
          </p:cNvPr>
          <p:cNvSpPr txBox="1"/>
          <p:nvPr/>
        </p:nvSpPr>
        <p:spPr>
          <a:xfrm>
            <a:off x="1812653" y="3305313"/>
            <a:ext cx="575799" cy="261610"/>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pPr algn="ctr"/>
            <a:r>
              <a:rPr lang="en-GB" sz="1100" b="1" dirty="0"/>
              <a:t>Follow</a:t>
            </a:r>
          </a:p>
        </p:txBody>
      </p:sp>
      <p:pic>
        <p:nvPicPr>
          <p:cNvPr id="25" name="Picture 8" descr="Image result for plants">
            <a:extLst>
              <a:ext uri="{FF2B5EF4-FFF2-40B4-BE49-F238E27FC236}">
                <a16:creationId xmlns:a16="http://schemas.microsoft.com/office/drawing/2014/main" id="{76C690CA-1737-418F-B1D8-C5A595334F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572" y="3793889"/>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plants">
            <a:extLst>
              <a:ext uri="{FF2B5EF4-FFF2-40B4-BE49-F238E27FC236}">
                <a16:creationId xmlns:a16="http://schemas.microsoft.com/office/drawing/2014/main" id="{4ADCD314-8BE6-4F51-A320-76FC9C2F13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2420" y="3897446"/>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lants">
            <a:extLst>
              <a:ext uri="{FF2B5EF4-FFF2-40B4-BE49-F238E27FC236}">
                <a16:creationId xmlns:a16="http://schemas.microsoft.com/office/drawing/2014/main" id="{4AF52F4A-0F40-4A2B-924B-6280133419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8204" y="3758207"/>
            <a:ext cx="585787" cy="7093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lants">
            <a:extLst>
              <a:ext uri="{FF2B5EF4-FFF2-40B4-BE49-F238E27FC236}">
                <a16:creationId xmlns:a16="http://schemas.microsoft.com/office/drawing/2014/main" id="{7C19D72D-7B8A-4328-93D5-E991C8C444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542" y="4622298"/>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lants">
            <a:extLst>
              <a:ext uri="{FF2B5EF4-FFF2-40B4-BE49-F238E27FC236}">
                <a16:creationId xmlns:a16="http://schemas.microsoft.com/office/drawing/2014/main" id="{173AAA8E-2B01-4C6B-802D-1961D44465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3295" y="4585542"/>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lants">
            <a:extLst>
              <a:ext uri="{FF2B5EF4-FFF2-40B4-BE49-F238E27FC236}">
                <a16:creationId xmlns:a16="http://schemas.microsoft.com/office/drawing/2014/main" id="{3F6E6712-035E-4BD6-B2EE-64C388845D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2653" y="4626077"/>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plants">
            <a:extLst>
              <a:ext uri="{FF2B5EF4-FFF2-40B4-BE49-F238E27FC236}">
                <a16:creationId xmlns:a16="http://schemas.microsoft.com/office/drawing/2014/main" id="{0A899E4B-F3EB-4000-ABFF-7F4EC63EE8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542" y="5422835"/>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1CFB488-E413-4B96-9D9E-EA55D3F48CAF}"/>
              </a:ext>
            </a:extLst>
          </p:cNvPr>
          <p:cNvSpPr txBox="1"/>
          <p:nvPr/>
        </p:nvSpPr>
        <p:spPr>
          <a:xfrm>
            <a:off x="518005" y="3262933"/>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nvGrpSpPr>
          <p:cNvPr id="28" name="Group 27">
            <a:extLst>
              <a:ext uri="{FF2B5EF4-FFF2-40B4-BE49-F238E27FC236}">
                <a16:creationId xmlns:a16="http://schemas.microsoft.com/office/drawing/2014/main" id="{150E741B-1696-4BAC-8D4B-075F9EE1BD34}"/>
              </a:ext>
            </a:extLst>
          </p:cNvPr>
          <p:cNvGrpSpPr/>
          <p:nvPr/>
        </p:nvGrpSpPr>
        <p:grpSpPr>
          <a:xfrm>
            <a:off x="3034486" y="2737506"/>
            <a:ext cx="2154023" cy="4040936"/>
            <a:chOff x="3761002" y="1123265"/>
            <a:chExt cx="2813388" cy="5571067"/>
          </a:xfrm>
        </p:grpSpPr>
        <p:pic>
          <p:nvPicPr>
            <p:cNvPr id="33" name="Picture 32">
              <a:extLst>
                <a:ext uri="{FF2B5EF4-FFF2-40B4-BE49-F238E27FC236}">
                  <a16:creationId xmlns:a16="http://schemas.microsoft.com/office/drawing/2014/main" id="{08458A3C-98AD-43D4-867D-069A383447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34" name="TextBox 33">
              <a:extLst>
                <a:ext uri="{FF2B5EF4-FFF2-40B4-BE49-F238E27FC236}">
                  <a16:creationId xmlns:a16="http://schemas.microsoft.com/office/drawing/2014/main" id="{E524B230-9A28-4062-8F82-5166F453B38B}"/>
                </a:ext>
              </a:extLst>
            </p:cNvPr>
            <p:cNvSpPr txBox="1"/>
            <p:nvPr/>
          </p:nvSpPr>
          <p:spPr>
            <a:xfrm>
              <a:off x="4660165" y="1450280"/>
              <a:ext cx="718466" cy="369331"/>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35" name="Picture 6" descr="Image result for avatar icon">
              <a:extLst>
                <a:ext uri="{FF2B5EF4-FFF2-40B4-BE49-F238E27FC236}">
                  <a16:creationId xmlns:a16="http://schemas.microsoft.com/office/drawing/2014/main" id="{39E09755-C1BC-45C8-86D5-FC93FE95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840FC848-0223-4EFB-A222-E737AFABC7C3}"/>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37" name="Picture 36">
              <a:extLst>
                <a:ext uri="{FF2B5EF4-FFF2-40B4-BE49-F238E27FC236}">
                  <a16:creationId xmlns:a16="http://schemas.microsoft.com/office/drawing/2014/main" id="{75E5E913-DB41-4C7A-BD9E-1606FA4D7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38" name="Group 37">
              <a:extLst>
                <a:ext uri="{FF2B5EF4-FFF2-40B4-BE49-F238E27FC236}">
                  <a16:creationId xmlns:a16="http://schemas.microsoft.com/office/drawing/2014/main" id="{BD716BFF-95F0-4178-B745-82AA704E7604}"/>
                </a:ext>
              </a:extLst>
            </p:cNvPr>
            <p:cNvGrpSpPr/>
            <p:nvPr/>
          </p:nvGrpSpPr>
          <p:grpSpPr>
            <a:xfrm>
              <a:off x="3968519" y="6031591"/>
              <a:ext cx="2365211" cy="388407"/>
              <a:chOff x="1653115" y="4796816"/>
              <a:chExt cx="2365211" cy="388407"/>
            </a:xfrm>
          </p:grpSpPr>
          <p:sp>
            <p:nvSpPr>
              <p:cNvPr id="39" name="Rectangle: Rounded Corners 38">
                <a:extLst>
                  <a:ext uri="{FF2B5EF4-FFF2-40B4-BE49-F238E27FC236}">
                    <a16:creationId xmlns:a16="http://schemas.microsoft.com/office/drawing/2014/main" id="{7AB0488D-189D-45CD-B8DD-79711D7837D7}"/>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10" descr="Image result for home icon">
                <a:extLst>
                  <a:ext uri="{FF2B5EF4-FFF2-40B4-BE49-F238E27FC236}">
                    <a16:creationId xmlns:a16="http://schemas.microsoft.com/office/drawing/2014/main" id="{EBF2B060-DC59-476A-95AB-FF9188E7CE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person icon">
                <a:extLst>
                  <a:ext uri="{FF2B5EF4-FFF2-40B4-BE49-F238E27FC236}">
                    <a16:creationId xmlns:a16="http://schemas.microsoft.com/office/drawing/2014/main" id="{E57CEBED-D37F-4C91-8BBF-14331D3273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Image result for heart icon">
                <a:extLst>
                  <a:ext uri="{FF2B5EF4-FFF2-40B4-BE49-F238E27FC236}">
                    <a16:creationId xmlns:a16="http://schemas.microsoft.com/office/drawing/2014/main" id="{8B9C659F-CAB6-42DB-A563-BEF8A46FB9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Image result for add icon">
                <a:extLst>
                  <a:ext uri="{FF2B5EF4-FFF2-40B4-BE49-F238E27FC236}">
                    <a16:creationId xmlns:a16="http://schemas.microsoft.com/office/drawing/2014/main" id="{23D3BE5E-53B8-4AFE-9880-9BC2C1CC70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Box 43">
              <a:extLst>
                <a:ext uri="{FF2B5EF4-FFF2-40B4-BE49-F238E27FC236}">
                  <a16:creationId xmlns:a16="http://schemas.microsoft.com/office/drawing/2014/main" id="{6E525A37-457C-452C-AB75-45BD6926DC69}"/>
                </a:ext>
              </a:extLst>
            </p:cNvPr>
            <p:cNvSpPr txBox="1"/>
            <p:nvPr/>
          </p:nvSpPr>
          <p:spPr>
            <a:xfrm>
              <a:off x="4735139" y="3131716"/>
              <a:ext cx="715259" cy="430887"/>
            </a:xfrm>
            <a:prstGeom prst="rect">
              <a:avLst/>
            </a:prstGeom>
            <a:noFill/>
          </p:spPr>
          <p:txBody>
            <a:bodyPr wrap="none" rtlCol="0">
              <a:spAutoFit/>
            </a:bodyPr>
            <a:lstStyle/>
            <a:p>
              <a:pPr algn="ctr"/>
              <a:r>
                <a:rPr lang="en-GB" sz="1100" b="1" dirty="0"/>
                <a:t>601</a:t>
              </a:r>
            </a:p>
            <a:p>
              <a:pPr algn="ctr"/>
              <a:r>
                <a:rPr lang="en-GB" sz="1100" dirty="0"/>
                <a:t>followers</a:t>
              </a:r>
            </a:p>
          </p:txBody>
        </p:sp>
        <p:sp>
          <p:nvSpPr>
            <p:cNvPr id="45" name="TextBox 44">
              <a:extLst>
                <a:ext uri="{FF2B5EF4-FFF2-40B4-BE49-F238E27FC236}">
                  <a16:creationId xmlns:a16="http://schemas.microsoft.com/office/drawing/2014/main" id="{59ACA5AD-5EF9-43FA-A36D-A4A3910AE578}"/>
                </a:ext>
              </a:extLst>
            </p:cNvPr>
            <p:cNvSpPr txBox="1"/>
            <p:nvPr/>
          </p:nvSpPr>
          <p:spPr>
            <a:xfrm>
              <a:off x="5437363" y="3192162"/>
              <a:ext cx="723275" cy="261610"/>
            </a:xfrm>
            <a:prstGeom prst="rect">
              <a:avLst/>
            </a:prstGeom>
            <a:solidFill>
              <a:schemeClr val="accent2">
                <a:lumMod val="40000"/>
                <a:lumOff val="60000"/>
              </a:schemeClr>
            </a:solidFill>
            <a:ln>
              <a:solidFill>
                <a:schemeClr val="accent6">
                  <a:lumMod val="60000"/>
                  <a:lumOff val="40000"/>
                </a:schemeClr>
              </a:solidFill>
            </a:ln>
          </p:spPr>
          <p:txBody>
            <a:bodyPr wrap="none" rtlCol="0">
              <a:spAutoFit/>
            </a:bodyPr>
            <a:lstStyle/>
            <a:p>
              <a:pPr algn="ctr"/>
              <a:r>
                <a:rPr lang="en-GB" sz="1100" b="1" dirty="0"/>
                <a:t>Unfollow</a:t>
              </a:r>
            </a:p>
          </p:txBody>
        </p:sp>
        <p:pic>
          <p:nvPicPr>
            <p:cNvPr id="46" name="Picture 8" descr="Image result for plants">
              <a:extLst>
                <a:ext uri="{FF2B5EF4-FFF2-40B4-BE49-F238E27FC236}">
                  <a16:creationId xmlns:a16="http://schemas.microsoft.com/office/drawing/2014/main" id="{165E99BA-6383-4C29-806E-06E50587E3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plants">
              <a:extLst>
                <a:ext uri="{FF2B5EF4-FFF2-40B4-BE49-F238E27FC236}">
                  <a16:creationId xmlns:a16="http://schemas.microsoft.com/office/drawing/2014/main" id="{EB0BEB68-5578-41F0-9920-A45ED906F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plants">
              <a:extLst>
                <a:ext uri="{FF2B5EF4-FFF2-40B4-BE49-F238E27FC236}">
                  <a16:creationId xmlns:a16="http://schemas.microsoft.com/office/drawing/2014/main" id="{471D1666-17D6-4FC8-AC3B-00D20F8483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652" y="3645056"/>
              <a:ext cx="585787" cy="7093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plants">
              <a:extLst>
                <a:ext uri="{FF2B5EF4-FFF2-40B4-BE49-F238E27FC236}">
                  <a16:creationId xmlns:a16="http://schemas.microsoft.com/office/drawing/2014/main" id="{061449F9-13D2-4BD8-853B-D38DB7CD0F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plants">
              <a:extLst>
                <a:ext uri="{FF2B5EF4-FFF2-40B4-BE49-F238E27FC236}">
                  <a16:creationId xmlns:a16="http://schemas.microsoft.com/office/drawing/2014/main" id="{E3453C67-4E4C-46F5-88AF-329B85C95A4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Image result for plants">
              <a:extLst>
                <a:ext uri="{FF2B5EF4-FFF2-40B4-BE49-F238E27FC236}">
                  <a16:creationId xmlns:a16="http://schemas.microsoft.com/office/drawing/2014/main" id="{549654AC-0B7B-4A9A-BF25-2EBC024DB9C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mage result for plants">
              <a:extLst>
                <a:ext uri="{FF2B5EF4-FFF2-40B4-BE49-F238E27FC236}">
                  <a16:creationId xmlns:a16="http://schemas.microsoft.com/office/drawing/2014/main" id="{7BCD1C9E-E0FA-4F24-B04A-292F9ACF0E3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8AAB4A22-C58E-4449-ACDD-E62B9EED3473}"/>
                </a:ext>
              </a:extLst>
            </p:cNvPr>
            <p:cNvSpPr txBox="1"/>
            <p:nvPr/>
          </p:nvSpPr>
          <p:spPr>
            <a:xfrm>
              <a:off x="4216453" y="3149782"/>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cxnSp>
        <p:nvCxnSpPr>
          <p:cNvPr id="27" name="Straight Arrow Connector 26">
            <a:extLst>
              <a:ext uri="{FF2B5EF4-FFF2-40B4-BE49-F238E27FC236}">
                <a16:creationId xmlns:a16="http://schemas.microsoft.com/office/drawing/2014/main" id="{C22A52C2-E472-4696-A0FF-004D00B609DA}"/>
              </a:ext>
            </a:extLst>
          </p:cNvPr>
          <p:cNvCxnSpPr>
            <a:cxnSpLocks/>
          </p:cNvCxnSpPr>
          <p:nvPr/>
        </p:nvCxnSpPr>
        <p:spPr>
          <a:xfrm>
            <a:off x="2388589" y="3435098"/>
            <a:ext cx="1293200" cy="49910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58" name="Group 57">
            <a:extLst>
              <a:ext uri="{FF2B5EF4-FFF2-40B4-BE49-F238E27FC236}">
                <a16:creationId xmlns:a16="http://schemas.microsoft.com/office/drawing/2014/main" id="{5FFAC7B2-BBC3-4253-B373-AA0812AE1C08}"/>
              </a:ext>
            </a:extLst>
          </p:cNvPr>
          <p:cNvGrpSpPr/>
          <p:nvPr/>
        </p:nvGrpSpPr>
        <p:grpSpPr>
          <a:xfrm>
            <a:off x="8726399" y="1679311"/>
            <a:ext cx="2154023" cy="4040936"/>
            <a:chOff x="3761002" y="1123265"/>
            <a:chExt cx="2813388" cy="5571067"/>
          </a:xfrm>
        </p:grpSpPr>
        <p:pic>
          <p:nvPicPr>
            <p:cNvPr id="59" name="Picture 58">
              <a:extLst>
                <a:ext uri="{FF2B5EF4-FFF2-40B4-BE49-F238E27FC236}">
                  <a16:creationId xmlns:a16="http://schemas.microsoft.com/office/drawing/2014/main" id="{C60F6332-38D4-487C-B9C6-BC378CD7B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60" name="TextBox 59">
              <a:extLst>
                <a:ext uri="{FF2B5EF4-FFF2-40B4-BE49-F238E27FC236}">
                  <a16:creationId xmlns:a16="http://schemas.microsoft.com/office/drawing/2014/main" id="{D71ACCA8-312C-41F8-B027-42C9A46833FA}"/>
                </a:ext>
              </a:extLst>
            </p:cNvPr>
            <p:cNvSpPr txBox="1"/>
            <p:nvPr/>
          </p:nvSpPr>
          <p:spPr>
            <a:xfrm>
              <a:off x="4660165" y="1450280"/>
              <a:ext cx="718466" cy="369331"/>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61" name="Picture 6" descr="Image result for avatar icon">
              <a:extLst>
                <a:ext uri="{FF2B5EF4-FFF2-40B4-BE49-F238E27FC236}">
                  <a16:creationId xmlns:a16="http://schemas.microsoft.com/office/drawing/2014/main" id="{A209DAD9-ED1C-42BC-BB9D-B807E4BFE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191AEDD-FA43-4528-9CCB-86A7D79AAF97}"/>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63" name="Picture 62">
              <a:extLst>
                <a:ext uri="{FF2B5EF4-FFF2-40B4-BE49-F238E27FC236}">
                  <a16:creationId xmlns:a16="http://schemas.microsoft.com/office/drawing/2014/main" id="{E176C27F-956B-4911-9C95-63816F983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64" name="Group 63">
              <a:extLst>
                <a:ext uri="{FF2B5EF4-FFF2-40B4-BE49-F238E27FC236}">
                  <a16:creationId xmlns:a16="http://schemas.microsoft.com/office/drawing/2014/main" id="{7EE4B824-DC6C-48E2-86B8-C49605CF4F9D}"/>
                </a:ext>
              </a:extLst>
            </p:cNvPr>
            <p:cNvGrpSpPr/>
            <p:nvPr/>
          </p:nvGrpSpPr>
          <p:grpSpPr>
            <a:xfrm>
              <a:off x="3968519" y="6031591"/>
              <a:ext cx="2365211" cy="388407"/>
              <a:chOff x="1653115" y="4796816"/>
              <a:chExt cx="2365211" cy="388407"/>
            </a:xfrm>
          </p:grpSpPr>
          <p:sp>
            <p:nvSpPr>
              <p:cNvPr id="75" name="Rectangle: Rounded Corners 74">
                <a:extLst>
                  <a:ext uri="{FF2B5EF4-FFF2-40B4-BE49-F238E27FC236}">
                    <a16:creationId xmlns:a16="http://schemas.microsoft.com/office/drawing/2014/main" id="{2D4C1421-2310-40D8-8079-10EA81BBBA4B}"/>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10" descr="Image result for home icon">
                <a:extLst>
                  <a:ext uri="{FF2B5EF4-FFF2-40B4-BE49-F238E27FC236}">
                    <a16:creationId xmlns:a16="http://schemas.microsoft.com/office/drawing/2014/main" id="{361C7587-5505-4D00-9FFE-7051614E72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descr="Image result for person icon">
                <a:extLst>
                  <a:ext uri="{FF2B5EF4-FFF2-40B4-BE49-F238E27FC236}">
                    <a16:creationId xmlns:a16="http://schemas.microsoft.com/office/drawing/2014/main" id="{678D11D1-02CA-44C6-ACD2-922FA8431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4" descr="Image result for heart icon">
                <a:extLst>
                  <a:ext uri="{FF2B5EF4-FFF2-40B4-BE49-F238E27FC236}">
                    <a16:creationId xmlns:a16="http://schemas.microsoft.com/office/drawing/2014/main" id="{24541B40-3C46-4772-BCFA-3EF7719C6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6" descr="Image result for add icon">
                <a:extLst>
                  <a:ext uri="{FF2B5EF4-FFF2-40B4-BE49-F238E27FC236}">
                    <a16:creationId xmlns:a16="http://schemas.microsoft.com/office/drawing/2014/main" id="{77DA823A-8AD1-4C73-8077-560FB910F4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B4E7D46A-A395-4243-9251-8C7E2F7A9076}"/>
                </a:ext>
              </a:extLst>
            </p:cNvPr>
            <p:cNvSpPr txBox="1"/>
            <p:nvPr/>
          </p:nvSpPr>
          <p:spPr>
            <a:xfrm>
              <a:off x="4625665" y="3131715"/>
              <a:ext cx="934207" cy="594046"/>
            </a:xfrm>
            <a:prstGeom prst="rect">
              <a:avLst/>
            </a:prstGeom>
            <a:noFill/>
          </p:spPr>
          <p:txBody>
            <a:bodyPr wrap="none" rtlCol="0">
              <a:spAutoFit/>
            </a:bodyPr>
            <a:lstStyle/>
            <a:p>
              <a:pPr algn="ctr"/>
              <a:r>
                <a:rPr lang="en-GB" sz="1100" b="1" dirty="0"/>
                <a:t>600</a:t>
              </a:r>
            </a:p>
            <a:p>
              <a:pPr algn="ctr"/>
              <a:r>
                <a:rPr lang="en-GB" sz="1100" dirty="0"/>
                <a:t>followers</a:t>
              </a:r>
            </a:p>
          </p:txBody>
        </p:sp>
        <p:sp>
          <p:nvSpPr>
            <p:cNvPr id="66" name="TextBox 65">
              <a:extLst>
                <a:ext uri="{FF2B5EF4-FFF2-40B4-BE49-F238E27FC236}">
                  <a16:creationId xmlns:a16="http://schemas.microsoft.com/office/drawing/2014/main" id="{E50CA9EC-857B-4BEA-854A-39E1FD947D8C}"/>
                </a:ext>
              </a:extLst>
            </p:cNvPr>
            <p:cNvSpPr txBox="1"/>
            <p:nvPr/>
          </p:nvSpPr>
          <p:spPr>
            <a:xfrm>
              <a:off x="5422972" y="3192163"/>
              <a:ext cx="752056" cy="360671"/>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pPr algn="ctr"/>
              <a:r>
                <a:rPr lang="en-GB" sz="1100" b="1" dirty="0"/>
                <a:t>Follow</a:t>
              </a:r>
            </a:p>
          </p:txBody>
        </p:sp>
        <p:pic>
          <p:nvPicPr>
            <p:cNvPr id="67" name="Picture 8" descr="Image result for plants">
              <a:extLst>
                <a:ext uri="{FF2B5EF4-FFF2-40B4-BE49-F238E27FC236}">
                  <a16:creationId xmlns:a16="http://schemas.microsoft.com/office/drawing/2014/main" id="{D481ADC7-F9E0-4206-AA07-6EB2F3C4EF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plants">
              <a:extLst>
                <a:ext uri="{FF2B5EF4-FFF2-40B4-BE49-F238E27FC236}">
                  <a16:creationId xmlns:a16="http://schemas.microsoft.com/office/drawing/2014/main" id="{01100F36-1B3D-478B-A8D8-42441CC14F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plants">
              <a:extLst>
                <a:ext uri="{FF2B5EF4-FFF2-40B4-BE49-F238E27FC236}">
                  <a16:creationId xmlns:a16="http://schemas.microsoft.com/office/drawing/2014/main" id="{5A031AE8-E259-4F7D-8665-A7376231A1E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8" descr="Image result for plants">
              <a:extLst>
                <a:ext uri="{FF2B5EF4-FFF2-40B4-BE49-F238E27FC236}">
                  <a16:creationId xmlns:a16="http://schemas.microsoft.com/office/drawing/2014/main" id="{A11FC511-AD1A-4BB8-86CF-6EAEA1D27E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Image result for plants">
              <a:extLst>
                <a:ext uri="{FF2B5EF4-FFF2-40B4-BE49-F238E27FC236}">
                  <a16:creationId xmlns:a16="http://schemas.microsoft.com/office/drawing/2014/main" id="{82C5B6D1-B591-4B69-9FF3-84BEE611FDF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2" descr="Image result for plants">
              <a:extLst>
                <a:ext uri="{FF2B5EF4-FFF2-40B4-BE49-F238E27FC236}">
                  <a16:creationId xmlns:a16="http://schemas.microsoft.com/office/drawing/2014/main" id="{1EE00ED6-8EE8-4AD0-AA0C-940BD215EB2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C0E82E18-0029-48C9-A077-BA7CDE9C366B}"/>
                </a:ext>
              </a:extLst>
            </p:cNvPr>
            <p:cNvSpPr txBox="1"/>
            <p:nvPr/>
          </p:nvSpPr>
          <p:spPr>
            <a:xfrm>
              <a:off x="4216453" y="3149782"/>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pic>
          <p:nvPicPr>
            <p:cNvPr id="69" name="Picture 4" descr="Image result for plants">
              <a:extLst>
                <a:ext uri="{FF2B5EF4-FFF2-40B4-BE49-F238E27FC236}">
                  <a16:creationId xmlns:a16="http://schemas.microsoft.com/office/drawing/2014/main" id="{CA7CB666-2ED5-4C39-9B52-94AEA1C5F7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6425" y="2211333"/>
              <a:ext cx="2037121" cy="246686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29">
            <a:extLst>
              <a:ext uri="{FF2B5EF4-FFF2-40B4-BE49-F238E27FC236}">
                <a16:creationId xmlns:a16="http://schemas.microsoft.com/office/drawing/2014/main" id="{BADF3BD7-44D8-45AF-B76F-7E78D1A50684}"/>
              </a:ext>
            </a:extLst>
          </p:cNvPr>
          <p:cNvSpPr/>
          <p:nvPr/>
        </p:nvSpPr>
        <p:spPr>
          <a:xfrm>
            <a:off x="8913533" y="4237841"/>
            <a:ext cx="1634432" cy="101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dirty="0">
                <a:solidFill>
                  <a:schemeClr val="tx1"/>
                </a:solidFill>
              </a:rPr>
              <a:t>Claudia</a:t>
            </a:r>
            <a:r>
              <a:rPr lang="en-GB" sz="900" dirty="0">
                <a:solidFill>
                  <a:schemeClr val="tx1"/>
                </a:solidFill>
              </a:rPr>
              <a:t>: Please advise, what is the name of this plant?</a:t>
            </a:r>
          </a:p>
          <a:p>
            <a:r>
              <a:rPr lang="en-GB" sz="900" b="1" dirty="0">
                <a:solidFill>
                  <a:schemeClr val="tx1"/>
                </a:solidFill>
              </a:rPr>
              <a:t>    Andrew</a:t>
            </a:r>
            <a:r>
              <a:rPr lang="en-GB" sz="900" dirty="0">
                <a:solidFill>
                  <a:schemeClr val="tx1"/>
                </a:solidFill>
              </a:rPr>
              <a:t>: the Common     garden dandelion?</a:t>
            </a:r>
          </a:p>
          <a:p>
            <a:r>
              <a:rPr lang="en-GB" sz="900" b="1" dirty="0">
                <a:solidFill>
                  <a:schemeClr val="tx1"/>
                </a:solidFill>
              </a:rPr>
              <a:t>    Lily</a:t>
            </a:r>
            <a:r>
              <a:rPr lang="en-GB" sz="900" dirty="0">
                <a:solidFill>
                  <a:schemeClr val="tx1"/>
                </a:solidFill>
              </a:rPr>
              <a:t>: No, this is </a:t>
            </a:r>
            <a:r>
              <a:rPr lang="en-GB" sz="900" dirty="0" err="1">
                <a:solidFill>
                  <a:schemeClr val="tx1"/>
                </a:solidFill>
              </a:rPr>
              <a:t>foulicis</a:t>
            </a:r>
            <a:r>
              <a:rPr lang="en-GB" sz="900" dirty="0">
                <a:solidFill>
                  <a:schemeClr val="tx1"/>
                </a:solidFill>
              </a:rPr>
              <a:t> </a:t>
            </a:r>
            <a:r>
              <a:rPr lang="en-GB" sz="900" dirty="0" err="1">
                <a:solidFill>
                  <a:schemeClr val="tx1"/>
                </a:solidFill>
              </a:rPr>
              <a:t>andromedus</a:t>
            </a:r>
            <a:endParaRPr lang="en-GB" sz="900" dirty="0">
              <a:solidFill>
                <a:schemeClr val="tx1"/>
              </a:solidFill>
            </a:endParaRPr>
          </a:p>
        </p:txBody>
      </p:sp>
      <p:pic>
        <p:nvPicPr>
          <p:cNvPr id="2062" name="Picture 14" descr="Image result for edit icon">
            <a:extLst>
              <a:ext uri="{FF2B5EF4-FFF2-40B4-BE49-F238E27FC236}">
                <a16:creationId xmlns:a16="http://schemas.microsoft.com/office/drawing/2014/main" id="{0C0AC52E-D691-45B1-BD39-1538576E51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34831" y="2520710"/>
            <a:ext cx="220916" cy="220916"/>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Group 115">
            <a:extLst>
              <a:ext uri="{FF2B5EF4-FFF2-40B4-BE49-F238E27FC236}">
                <a16:creationId xmlns:a16="http://schemas.microsoft.com/office/drawing/2014/main" id="{BAA6F1C7-E0E1-4A83-A66E-DDB1ABA8F9E3}"/>
              </a:ext>
            </a:extLst>
          </p:cNvPr>
          <p:cNvGrpSpPr/>
          <p:nvPr/>
        </p:nvGrpSpPr>
        <p:grpSpPr>
          <a:xfrm>
            <a:off x="5402501" y="385108"/>
            <a:ext cx="2154023" cy="4040936"/>
            <a:chOff x="3761002" y="1123265"/>
            <a:chExt cx="2813388" cy="5571067"/>
          </a:xfrm>
        </p:grpSpPr>
        <p:pic>
          <p:nvPicPr>
            <p:cNvPr id="117" name="Picture 116">
              <a:extLst>
                <a:ext uri="{FF2B5EF4-FFF2-40B4-BE49-F238E27FC236}">
                  <a16:creationId xmlns:a16="http://schemas.microsoft.com/office/drawing/2014/main" id="{19463344-79DC-4E1F-801C-2EAD1CB78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118" name="TextBox 117">
              <a:extLst>
                <a:ext uri="{FF2B5EF4-FFF2-40B4-BE49-F238E27FC236}">
                  <a16:creationId xmlns:a16="http://schemas.microsoft.com/office/drawing/2014/main" id="{3B3E3202-D378-47A4-8BD0-969BE927C516}"/>
                </a:ext>
              </a:extLst>
            </p:cNvPr>
            <p:cNvSpPr txBox="1"/>
            <p:nvPr/>
          </p:nvSpPr>
          <p:spPr>
            <a:xfrm>
              <a:off x="4660165" y="1450280"/>
              <a:ext cx="718466" cy="369331"/>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119" name="Picture 6" descr="Image result for avatar icon">
              <a:extLst>
                <a:ext uri="{FF2B5EF4-FFF2-40B4-BE49-F238E27FC236}">
                  <a16:creationId xmlns:a16="http://schemas.microsoft.com/office/drawing/2014/main" id="{9CBE1513-90EC-4702-BD01-07C3ECA7C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40236121-FF51-4852-9D7F-6AFD37E629E4}"/>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121" name="Picture 120">
              <a:extLst>
                <a:ext uri="{FF2B5EF4-FFF2-40B4-BE49-F238E27FC236}">
                  <a16:creationId xmlns:a16="http://schemas.microsoft.com/office/drawing/2014/main" id="{E7A5B0A4-D921-4C9C-9D43-DC51A0F5C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122" name="Group 121">
              <a:extLst>
                <a:ext uri="{FF2B5EF4-FFF2-40B4-BE49-F238E27FC236}">
                  <a16:creationId xmlns:a16="http://schemas.microsoft.com/office/drawing/2014/main" id="{1F3795EC-CEC9-46FA-8EC7-B4FBC9E4389F}"/>
                </a:ext>
              </a:extLst>
            </p:cNvPr>
            <p:cNvGrpSpPr/>
            <p:nvPr/>
          </p:nvGrpSpPr>
          <p:grpSpPr>
            <a:xfrm>
              <a:off x="3968519" y="6031591"/>
              <a:ext cx="2365211" cy="388407"/>
              <a:chOff x="1653115" y="4796816"/>
              <a:chExt cx="2365211" cy="388407"/>
            </a:xfrm>
          </p:grpSpPr>
          <p:sp>
            <p:nvSpPr>
              <p:cNvPr id="133" name="Rectangle: Rounded Corners 132">
                <a:extLst>
                  <a:ext uri="{FF2B5EF4-FFF2-40B4-BE49-F238E27FC236}">
                    <a16:creationId xmlns:a16="http://schemas.microsoft.com/office/drawing/2014/main" id="{B1995C8D-D532-4327-B466-DF1F63E82654}"/>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4" name="Picture 10" descr="Image result for home icon">
                <a:extLst>
                  <a:ext uri="{FF2B5EF4-FFF2-40B4-BE49-F238E27FC236}">
                    <a16:creationId xmlns:a16="http://schemas.microsoft.com/office/drawing/2014/main" id="{D32CFDBB-60AD-4330-A16F-38A6EF5AE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Image result for person icon">
                <a:extLst>
                  <a:ext uri="{FF2B5EF4-FFF2-40B4-BE49-F238E27FC236}">
                    <a16:creationId xmlns:a16="http://schemas.microsoft.com/office/drawing/2014/main" id="{E287EB5C-DB7E-46A5-9F74-569F864FEF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4" descr="Image result for heart icon">
                <a:extLst>
                  <a:ext uri="{FF2B5EF4-FFF2-40B4-BE49-F238E27FC236}">
                    <a16:creationId xmlns:a16="http://schemas.microsoft.com/office/drawing/2014/main" id="{4848D937-77E8-4516-A28D-CA4337D405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6" descr="Image result for add icon">
                <a:extLst>
                  <a:ext uri="{FF2B5EF4-FFF2-40B4-BE49-F238E27FC236}">
                    <a16:creationId xmlns:a16="http://schemas.microsoft.com/office/drawing/2014/main" id="{52F0FD62-1789-4851-A9B0-6A85A8C636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BCEDABE5-CC99-443D-B78C-245E1E14360B}"/>
                </a:ext>
              </a:extLst>
            </p:cNvPr>
            <p:cNvSpPr txBox="1"/>
            <p:nvPr/>
          </p:nvSpPr>
          <p:spPr>
            <a:xfrm>
              <a:off x="5148011" y="3118986"/>
              <a:ext cx="715259" cy="430887"/>
            </a:xfrm>
            <a:prstGeom prst="rect">
              <a:avLst/>
            </a:prstGeom>
            <a:noFill/>
          </p:spPr>
          <p:txBody>
            <a:bodyPr wrap="none" rtlCol="0">
              <a:spAutoFit/>
            </a:bodyPr>
            <a:lstStyle/>
            <a:p>
              <a:pPr algn="ctr"/>
              <a:r>
                <a:rPr lang="en-GB" sz="1100" b="1" dirty="0"/>
                <a:t>601</a:t>
              </a:r>
            </a:p>
            <a:p>
              <a:pPr algn="ctr"/>
              <a:r>
                <a:rPr lang="en-GB" sz="1100" dirty="0"/>
                <a:t>followers</a:t>
              </a:r>
            </a:p>
          </p:txBody>
        </p:sp>
        <p:pic>
          <p:nvPicPr>
            <p:cNvPr id="125" name="Picture 8" descr="Image result for plants">
              <a:extLst>
                <a:ext uri="{FF2B5EF4-FFF2-40B4-BE49-F238E27FC236}">
                  <a16:creationId xmlns:a16="http://schemas.microsoft.com/office/drawing/2014/main" id="{508B2DC5-DAF0-40FA-9E99-4185E3AEB8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Image result for plants">
              <a:extLst>
                <a:ext uri="{FF2B5EF4-FFF2-40B4-BE49-F238E27FC236}">
                  <a16:creationId xmlns:a16="http://schemas.microsoft.com/office/drawing/2014/main" id="{2A2D6F0A-36C2-48AA-8725-59A74F997D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4" descr="Image result for plants">
              <a:extLst>
                <a:ext uri="{FF2B5EF4-FFF2-40B4-BE49-F238E27FC236}">
                  <a16:creationId xmlns:a16="http://schemas.microsoft.com/office/drawing/2014/main" id="{83A756EB-8B67-4174-AA7E-4C72F729C5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652" y="3645056"/>
              <a:ext cx="585787" cy="70936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Image result for plants">
              <a:extLst>
                <a:ext uri="{FF2B5EF4-FFF2-40B4-BE49-F238E27FC236}">
                  <a16:creationId xmlns:a16="http://schemas.microsoft.com/office/drawing/2014/main" id="{97965556-CD61-49E4-838E-C1EB4411C5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8" descr="Image result for plants">
              <a:extLst>
                <a:ext uri="{FF2B5EF4-FFF2-40B4-BE49-F238E27FC236}">
                  <a16:creationId xmlns:a16="http://schemas.microsoft.com/office/drawing/2014/main" id="{950972BC-C2DA-4F70-B42A-B84F38C626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Image result for plants">
              <a:extLst>
                <a:ext uri="{FF2B5EF4-FFF2-40B4-BE49-F238E27FC236}">
                  <a16:creationId xmlns:a16="http://schemas.microsoft.com/office/drawing/2014/main" id="{F4E26D15-6CD3-4631-B74E-3FA02C880A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2" descr="Image result for plants">
              <a:extLst>
                <a:ext uri="{FF2B5EF4-FFF2-40B4-BE49-F238E27FC236}">
                  <a16:creationId xmlns:a16="http://schemas.microsoft.com/office/drawing/2014/main" id="{31A42A6F-A60E-429A-BA02-089130C236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0CB57319-42A1-4FE4-BCB0-88BB834232C2}"/>
                </a:ext>
              </a:extLst>
            </p:cNvPr>
            <p:cNvSpPr txBox="1"/>
            <p:nvPr/>
          </p:nvSpPr>
          <p:spPr>
            <a:xfrm>
              <a:off x="4489248" y="3098615"/>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pic>
        <p:nvPicPr>
          <p:cNvPr id="139" name="Picture 138">
            <a:extLst>
              <a:ext uri="{FF2B5EF4-FFF2-40B4-BE49-F238E27FC236}">
                <a16:creationId xmlns:a16="http://schemas.microsoft.com/office/drawing/2014/main" id="{93EAD50B-9C1D-4D07-85A6-10858FF2E100}"/>
              </a:ext>
            </a:extLst>
          </p:cNvPr>
          <p:cNvPicPr>
            <a:picLocks noChangeAspect="1"/>
          </p:cNvPicPr>
          <p:nvPr/>
        </p:nvPicPr>
        <p:blipFill>
          <a:blip r:embed="rId17"/>
          <a:stretch>
            <a:fillRect/>
          </a:stretch>
        </p:blipFill>
        <p:spPr>
          <a:xfrm>
            <a:off x="10201933" y="3999987"/>
            <a:ext cx="348925" cy="309410"/>
          </a:xfrm>
          <a:prstGeom prst="rect">
            <a:avLst/>
          </a:prstGeom>
        </p:spPr>
      </p:pic>
      <p:cxnSp>
        <p:nvCxnSpPr>
          <p:cNvPr id="142" name="Straight Arrow Connector 141">
            <a:extLst>
              <a:ext uri="{FF2B5EF4-FFF2-40B4-BE49-F238E27FC236}">
                <a16:creationId xmlns:a16="http://schemas.microsoft.com/office/drawing/2014/main" id="{CF3F2FF7-BF97-4C15-8CB5-DD864D05050A}"/>
              </a:ext>
            </a:extLst>
          </p:cNvPr>
          <p:cNvCxnSpPr>
            <a:cxnSpLocks/>
          </p:cNvCxnSpPr>
          <p:nvPr/>
        </p:nvCxnSpPr>
        <p:spPr>
          <a:xfrm>
            <a:off x="7411376" y="2513885"/>
            <a:ext cx="1174507" cy="2299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53" name="TextBox 2052">
            <a:extLst>
              <a:ext uri="{FF2B5EF4-FFF2-40B4-BE49-F238E27FC236}">
                <a16:creationId xmlns:a16="http://schemas.microsoft.com/office/drawing/2014/main" id="{B703704E-B705-4AFA-BBDF-8BEA4A1540DE}"/>
              </a:ext>
            </a:extLst>
          </p:cNvPr>
          <p:cNvSpPr txBox="1"/>
          <p:nvPr/>
        </p:nvSpPr>
        <p:spPr>
          <a:xfrm>
            <a:off x="9903577" y="555767"/>
            <a:ext cx="1593706" cy="461665"/>
          </a:xfrm>
          <a:prstGeom prst="rect">
            <a:avLst/>
          </a:prstGeom>
          <a:noFill/>
        </p:spPr>
        <p:txBody>
          <a:bodyPr wrap="none" rtlCol="0">
            <a:spAutoFit/>
          </a:bodyPr>
          <a:lstStyle/>
          <a:p>
            <a:r>
              <a:rPr lang="he-IL" sz="2400" dirty="0"/>
              <a:t>פרופיל אישי</a:t>
            </a:r>
            <a:endParaRPr lang="en-GB" sz="2400" dirty="0"/>
          </a:p>
        </p:txBody>
      </p:sp>
      <p:sp>
        <p:nvSpPr>
          <p:cNvPr id="2057" name="TextBox 2056">
            <a:extLst>
              <a:ext uri="{FF2B5EF4-FFF2-40B4-BE49-F238E27FC236}">
                <a16:creationId xmlns:a16="http://schemas.microsoft.com/office/drawing/2014/main" id="{BE5E4AE7-8F96-4209-8ADB-330CEAF2594F}"/>
              </a:ext>
            </a:extLst>
          </p:cNvPr>
          <p:cNvSpPr txBox="1"/>
          <p:nvPr/>
        </p:nvSpPr>
        <p:spPr>
          <a:xfrm>
            <a:off x="107596" y="887815"/>
            <a:ext cx="2690160" cy="307777"/>
          </a:xfrm>
          <a:prstGeom prst="rect">
            <a:avLst/>
          </a:prstGeom>
          <a:noFill/>
        </p:spPr>
        <p:txBody>
          <a:bodyPr wrap="none" rtlCol="0">
            <a:spAutoFit/>
          </a:bodyPr>
          <a:lstStyle/>
          <a:p>
            <a:r>
              <a:rPr lang="he-IL" sz="1400" dirty="0"/>
              <a:t>איך הפרופיל נראה לכל המשתמשים:</a:t>
            </a:r>
            <a:endParaRPr lang="en-GB" sz="1400" dirty="0"/>
          </a:p>
        </p:txBody>
      </p:sp>
      <p:sp>
        <p:nvSpPr>
          <p:cNvPr id="147" name="TextBox 146">
            <a:extLst>
              <a:ext uri="{FF2B5EF4-FFF2-40B4-BE49-F238E27FC236}">
                <a16:creationId xmlns:a16="http://schemas.microsoft.com/office/drawing/2014/main" id="{F0065AB5-982F-4AFA-B014-962A4F8E2419}"/>
              </a:ext>
            </a:extLst>
          </p:cNvPr>
          <p:cNvSpPr txBox="1"/>
          <p:nvPr/>
        </p:nvSpPr>
        <p:spPr>
          <a:xfrm>
            <a:off x="7541643" y="469581"/>
            <a:ext cx="1999265" cy="307777"/>
          </a:xfrm>
          <a:prstGeom prst="rect">
            <a:avLst/>
          </a:prstGeom>
          <a:noFill/>
        </p:spPr>
        <p:txBody>
          <a:bodyPr wrap="none" rtlCol="0">
            <a:spAutoFit/>
          </a:bodyPr>
          <a:lstStyle/>
          <a:p>
            <a:r>
              <a:rPr lang="he-IL" sz="1400" dirty="0"/>
              <a:t>איך הפרופיל נראה לבעליו:</a:t>
            </a:r>
            <a:endParaRPr lang="en-GB" sz="1400" dirty="0"/>
          </a:p>
        </p:txBody>
      </p:sp>
      <p:sp>
        <p:nvSpPr>
          <p:cNvPr id="149" name="TextBox 148">
            <a:extLst>
              <a:ext uri="{FF2B5EF4-FFF2-40B4-BE49-F238E27FC236}">
                <a16:creationId xmlns:a16="http://schemas.microsoft.com/office/drawing/2014/main" id="{BCBFF31F-2D69-40EC-9749-A3CF54DEE756}"/>
              </a:ext>
            </a:extLst>
          </p:cNvPr>
          <p:cNvSpPr txBox="1"/>
          <p:nvPr/>
        </p:nvSpPr>
        <p:spPr>
          <a:xfrm>
            <a:off x="7420648" y="3704932"/>
            <a:ext cx="1290739" cy="954107"/>
          </a:xfrm>
          <a:prstGeom prst="rect">
            <a:avLst/>
          </a:prstGeom>
          <a:noFill/>
        </p:spPr>
        <p:txBody>
          <a:bodyPr wrap="none" rtlCol="0">
            <a:spAutoFit/>
          </a:bodyPr>
          <a:lstStyle/>
          <a:p>
            <a:pPr algn="r" rtl="1"/>
            <a:r>
              <a:rPr lang="he-IL" sz="1400" dirty="0"/>
              <a:t>עריכת הטקסט</a:t>
            </a:r>
            <a:endParaRPr lang="en-GB" sz="1400" dirty="0"/>
          </a:p>
          <a:p>
            <a:pPr algn="r" rtl="1"/>
            <a:r>
              <a:rPr lang="he-IL" sz="1400" dirty="0"/>
              <a:t> של הפוסט. רק </a:t>
            </a:r>
          </a:p>
          <a:p>
            <a:pPr algn="r" rtl="1"/>
            <a:r>
              <a:rPr lang="he-IL" sz="1400" dirty="0"/>
              <a:t>בעל הפרופיל </a:t>
            </a:r>
          </a:p>
          <a:p>
            <a:pPr algn="r" rtl="1"/>
            <a:r>
              <a:rPr lang="he-IL" sz="1400" dirty="0"/>
              <a:t>יראה לחצן זה.</a:t>
            </a:r>
            <a:endParaRPr lang="en-GB" sz="1400" dirty="0"/>
          </a:p>
        </p:txBody>
      </p:sp>
      <p:cxnSp>
        <p:nvCxnSpPr>
          <p:cNvPr id="150" name="Straight Arrow Connector 149">
            <a:extLst>
              <a:ext uri="{FF2B5EF4-FFF2-40B4-BE49-F238E27FC236}">
                <a16:creationId xmlns:a16="http://schemas.microsoft.com/office/drawing/2014/main" id="{8BFD6581-8FE3-4882-A3B0-611A256D52FB}"/>
              </a:ext>
            </a:extLst>
          </p:cNvPr>
          <p:cNvCxnSpPr>
            <a:cxnSpLocks/>
          </p:cNvCxnSpPr>
          <p:nvPr/>
        </p:nvCxnSpPr>
        <p:spPr>
          <a:xfrm flipH="1">
            <a:off x="8148187" y="2898299"/>
            <a:ext cx="786179" cy="210868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3" name="TextBox 152">
            <a:extLst>
              <a:ext uri="{FF2B5EF4-FFF2-40B4-BE49-F238E27FC236}">
                <a16:creationId xmlns:a16="http://schemas.microsoft.com/office/drawing/2014/main" id="{4E908F4A-D8F1-4FBF-A410-B07021D28C7A}"/>
              </a:ext>
            </a:extLst>
          </p:cNvPr>
          <p:cNvSpPr txBox="1"/>
          <p:nvPr/>
        </p:nvSpPr>
        <p:spPr>
          <a:xfrm>
            <a:off x="10880422" y="5006986"/>
            <a:ext cx="626241" cy="606788"/>
          </a:xfrm>
          <a:prstGeom prst="rect">
            <a:avLst/>
          </a:prstGeom>
          <a:noFill/>
        </p:spPr>
        <p:txBody>
          <a:bodyPr wrap="square" rtlCol="0">
            <a:spAutoFit/>
          </a:bodyPr>
          <a:lstStyle/>
          <a:p>
            <a:pPr algn="r"/>
            <a:r>
              <a:rPr lang="he-IL" sz="1100" dirty="0"/>
              <a:t>מעלה את מספר הלייקים ב1</a:t>
            </a:r>
            <a:endParaRPr lang="en-GB" sz="1100" dirty="0"/>
          </a:p>
        </p:txBody>
      </p:sp>
      <p:cxnSp>
        <p:nvCxnSpPr>
          <p:cNvPr id="154" name="Straight Arrow Connector 153">
            <a:extLst>
              <a:ext uri="{FF2B5EF4-FFF2-40B4-BE49-F238E27FC236}">
                <a16:creationId xmlns:a16="http://schemas.microsoft.com/office/drawing/2014/main" id="{D405DBE5-1FD2-4363-9281-B993FB8724C0}"/>
              </a:ext>
            </a:extLst>
          </p:cNvPr>
          <p:cNvCxnSpPr>
            <a:cxnSpLocks/>
            <a:endCxn id="153" idx="0"/>
          </p:cNvCxnSpPr>
          <p:nvPr/>
        </p:nvCxnSpPr>
        <p:spPr>
          <a:xfrm>
            <a:off x="10553688" y="4231235"/>
            <a:ext cx="639855" cy="77575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6" name="Rectangle 155">
            <a:extLst>
              <a:ext uri="{FF2B5EF4-FFF2-40B4-BE49-F238E27FC236}">
                <a16:creationId xmlns:a16="http://schemas.microsoft.com/office/drawing/2014/main" id="{665C4CDC-5F97-4182-B36E-E929994E2853}"/>
              </a:ext>
            </a:extLst>
          </p:cNvPr>
          <p:cNvSpPr/>
          <p:nvPr/>
        </p:nvSpPr>
        <p:spPr>
          <a:xfrm>
            <a:off x="2379320" y="1742425"/>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E86371-49C9-4723-B696-9A09D8B5AE73}"/>
              </a:ext>
            </a:extLst>
          </p:cNvPr>
          <p:cNvSpPr/>
          <p:nvPr/>
        </p:nvSpPr>
        <p:spPr>
          <a:xfrm>
            <a:off x="7122643" y="732197"/>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A897125D-D4B7-4445-A647-22D207AFCDBD}"/>
              </a:ext>
            </a:extLst>
          </p:cNvPr>
          <p:cNvSpPr/>
          <p:nvPr/>
        </p:nvSpPr>
        <p:spPr>
          <a:xfrm>
            <a:off x="10418314" y="2071160"/>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6" name="Picture 4" descr="Image result for x icon">
            <a:extLst>
              <a:ext uri="{FF2B5EF4-FFF2-40B4-BE49-F238E27FC236}">
                <a16:creationId xmlns:a16="http://schemas.microsoft.com/office/drawing/2014/main" id="{CBC3841D-80EA-4B20-853E-93A69C949D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398998" y="2450633"/>
            <a:ext cx="160889" cy="16088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67">
            <a:extLst>
              <a:ext uri="{FF2B5EF4-FFF2-40B4-BE49-F238E27FC236}">
                <a16:creationId xmlns:a16="http://schemas.microsoft.com/office/drawing/2014/main" id="{453DB1C6-9ABE-4085-829F-BFA068F79F57}"/>
              </a:ext>
            </a:extLst>
          </p:cNvPr>
          <p:cNvPicPr>
            <a:picLocks noChangeAspect="1"/>
          </p:cNvPicPr>
          <p:nvPr/>
        </p:nvPicPr>
        <p:blipFill>
          <a:blip r:embed="rId19"/>
          <a:stretch>
            <a:fillRect/>
          </a:stretch>
        </p:blipFill>
        <p:spPr>
          <a:xfrm>
            <a:off x="6199768" y="4992972"/>
            <a:ext cx="1924149" cy="1701887"/>
          </a:xfrm>
          <a:prstGeom prst="rect">
            <a:avLst/>
          </a:prstGeom>
        </p:spPr>
      </p:pic>
      <p:pic>
        <p:nvPicPr>
          <p:cNvPr id="167" name="Picture 4" descr="Image result for x icon">
            <a:extLst>
              <a:ext uri="{FF2B5EF4-FFF2-40B4-BE49-F238E27FC236}">
                <a16:creationId xmlns:a16="http://schemas.microsoft.com/office/drawing/2014/main" id="{C9B164B5-B374-4B99-B6DD-D7FD61101D8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59556" y="5581033"/>
            <a:ext cx="160889" cy="160889"/>
          </a:xfrm>
          <a:prstGeom prst="rect">
            <a:avLst/>
          </a:prstGeom>
          <a:noFill/>
          <a:extLst>
            <a:ext uri="{909E8E84-426E-40DD-AFC4-6F175D3DCCD1}">
              <a14:hiddenFill xmlns:a14="http://schemas.microsoft.com/office/drawing/2010/main">
                <a:solidFill>
                  <a:srgbClr val="FFFFFF"/>
                </a:solidFill>
              </a14:hiddenFill>
            </a:ext>
          </a:extLst>
        </p:spPr>
      </p:pic>
      <p:sp>
        <p:nvSpPr>
          <p:cNvPr id="106" name="Multiplication Sign 105">
            <a:extLst>
              <a:ext uri="{FF2B5EF4-FFF2-40B4-BE49-F238E27FC236}">
                <a16:creationId xmlns:a16="http://schemas.microsoft.com/office/drawing/2014/main" id="{5A163DCA-ACE9-467A-A291-7C8F60473B39}"/>
              </a:ext>
            </a:extLst>
          </p:cNvPr>
          <p:cNvSpPr/>
          <p:nvPr/>
        </p:nvSpPr>
        <p:spPr>
          <a:xfrm>
            <a:off x="763398" y="771787"/>
            <a:ext cx="12029813" cy="51884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עוד לא ערכתי</a:t>
            </a:r>
            <a:endParaRPr lang="en-US" dirty="0"/>
          </a:p>
        </p:txBody>
      </p:sp>
    </p:spTree>
    <p:extLst>
      <p:ext uri="{BB962C8B-B14F-4D97-AF65-F5344CB8AC3E}">
        <p14:creationId xmlns:p14="http://schemas.microsoft.com/office/powerpoint/2010/main" val="407365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B0B820-BC31-475D-86B5-59C15D96C715}"/>
              </a:ext>
            </a:extLst>
          </p:cNvPr>
          <p:cNvSpPr txBox="1"/>
          <p:nvPr/>
        </p:nvSpPr>
        <p:spPr>
          <a:xfrm>
            <a:off x="9341602" y="498617"/>
            <a:ext cx="2419252" cy="461665"/>
          </a:xfrm>
          <a:prstGeom prst="rect">
            <a:avLst/>
          </a:prstGeom>
          <a:noFill/>
        </p:spPr>
        <p:txBody>
          <a:bodyPr wrap="none" rtlCol="0">
            <a:spAutoFit/>
          </a:bodyPr>
          <a:lstStyle/>
          <a:p>
            <a:r>
              <a:rPr lang="he-IL" sz="2400" dirty="0"/>
              <a:t>המשך פרופיל אישי</a:t>
            </a:r>
            <a:endParaRPr lang="en-GB" sz="2400" dirty="0"/>
          </a:p>
        </p:txBody>
      </p:sp>
      <p:grpSp>
        <p:nvGrpSpPr>
          <p:cNvPr id="3" name="Group 2">
            <a:extLst>
              <a:ext uri="{FF2B5EF4-FFF2-40B4-BE49-F238E27FC236}">
                <a16:creationId xmlns:a16="http://schemas.microsoft.com/office/drawing/2014/main" id="{1BC4EB2E-B3EB-4B2D-8C15-42AD76279A0D}"/>
              </a:ext>
            </a:extLst>
          </p:cNvPr>
          <p:cNvGrpSpPr/>
          <p:nvPr/>
        </p:nvGrpSpPr>
        <p:grpSpPr>
          <a:xfrm>
            <a:off x="1371233" y="1328877"/>
            <a:ext cx="2154023" cy="4040936"/>
            <a:chOff x="3761002" y="1123265"/>
            <a:chExt cx="2813388" cy="5571067"/>
          </a:xfrm>
        </p:grpSpPr>
        <p:pic>
          <p:nvPicPr>
            <p:cNvPr id="4" name="Picture 3">
              <a:extLst>
                <a:ext uri="{FF2B5EF4-FFF2-40B4-BE49-F238E27FC236}">
                  <a16:creationId xmlns:a16="http://schemas.microsoft.com/office/drawing/2014/main" id="{C04273D1-2EC8-4A3E-86BF-0F336C443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5" name="TextBox 4">
              <a:extLst>
                <a:ext uri="{FF2B5EF4-FFF2-40B4-BE49-F238E27FC236}">
                  <a16:creationId xmlns:a16="http://schemas.microsoft.com/office/drawing/2014/main" id="{6A4095F3-800D-465E-9C85-700FC162184C}"/>
                </a:ext>
              </a:extLst>
            </p:cNvPr>
            <p:cNvSpPr txBox="1"/>
            <p:nvPr/>
          </p:nvSpPr>
          <p:spPr>
            <a:xfrm>
              <a:off x="4660165" y="1450280"/>
              <a:ext cx="1072392" cy="50918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Profile</a:t>
              </a:r>
              <a:endParaRPr lang="en-GB" b="1" dirty="0">
                <a:solidFill>
                  <a:schemeClr val="accent6">
                    <a:lumMod val="75000"/>
                  </a:schemeClr>
                </a:solidFill>
                <a:latin typeface="AR ESSENCE" panose="02000000000000000000" pitchFamily="2" charset="0"/>
              </a:endParaRPr>
            </a:p>
          </p:txBody>
        </p:sp>
        <p:pic>
          <p:nvPicPr>
            <p:cNvPr id="6" name="Picture 6" descr="Image result for avatar icon">
              <a:extLst>
                <a:ext uri="{FF2B5EF4-FFF2-40B4-BE49-F238E27FC236}">
                  <a16:creationId xmlns:a16="http://schemas.microsoft.com/office/drawing/2014/main" id="{F88B1D12-06E1-4D14-B83E-B53FA582A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1743E1-EA13-43AA-9F8F-30C5F3A707BC}"/>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8" name="Picture 7">
              <a:extLst>
                <a:ext uri="{FF2B5EF4-FFF2-40B4-BE49-F238E27FC236}">
                  <a16:creationId xmlns:a16="http://schemas.microsoft.com/office/drawing/2014/main" id="{B3CAC785-E2C9-47CD-87CF-57C03EF23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9" name="Group 8">
              <a:extLst>
                <a:ext uri="{FF2B5EF4-FFF2-40B4-BE49-F238E27FC236}">
                  <a16:creationId xmlns:a16="http://schemas.microsoft.com/office/drawing/2014/main" id="{C5CD03AF-B4A6-4DFE-8E69-B5CF180C3128}"/>
                </a:ext>
              </a:extLst>
            </p:cNvPr>
            <p:cNvGrpSpPr/>
            <p:nvPr/>
          </p:nvGrpSpPr>
          <p:grpSpPr>
            <a:xfrm>
              <a:off x="3968519" y="6031591"/>
              <a:ext cx="2365211" cy="388407"/>
              <a:chOff x="1653115" y="4796816"/>
              <a:chExt cx="2365211" cy="388407"/>
            </a:xfrm>
          </p:grpSpPr>
          <p:sp>
            <p:nvSpPr>
              <p:cNvPr id="19" name="Rectangle: Rounded Corners 18">
                <a:extLst>
                  <a:ext uri="{FF2B5EF4-FFF2-40B4-BE49-F238E27FC236}">
                    <a16:creationId xmlns:a16="http://schemas.microsoft.com/office/drawing/2014/main" id="{950032FE-DB36-4F17-8530-A2315DC4013A}"/>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0" descr="Image result for home icon">
                <a:extLst>
                  <a:ext uri="{FF2B5EF4-FFF2-40B4-BE49-F238E27FC236}">
                    <a16:creationId xmlns:a16="http://schemas.microsoft.com/office/drawing/2014/main" id="{521E83F4-F932-4D4E-844D-1F9C4A23B8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person icon">
                <a:extLst>
                  <a:ext uri="{FF2B5EF4-FFF2-40B4-BE49-F238E27FC236}">
                    <a16:creationId xmlns:a16="http://schemas.microsoft.com/office/drawing/2014/main" id="{67530D79-05F7-4CCA-B59D-AB08AA0B5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heart icon">
                <a:extLst>
                  <a:ext uri="{FF2B5EF4-FFF2-40B4-BE49-F238E27FC236}">
                    <a16:creationId xmlns:a16="http://schemas.microsoft.com/office/drawing/2014/main" id="{CA1E1548-0CC5-40E7-B504-A2098A0D83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add icon">
                <a:extLst>
                  <a:ext uri="{FF2B5EF4-FFF2-40B4-BE49-F238E27FC236}">
                    <a16:creationId xmlns:a16="http://schemas.microsoft.com/office/drawing/2014/main" id="{AA2139D1-E69B-4E03-8988-7EBCD803B7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034053A5-F564-41FF-BDFE-ACA18E9F41FD}"/>
                </a:ext>
              </a:extLst>
            </p:cNvPr>
            <p:cNvSpPr txBox="1"/>
            <p:nvPr/>
          </p:nvSpPr>
          <p:spPr>
            <a:xfrm>
              <a:off x="5219642" y="3118986"/>
              <a:ext cx="571997" cy="594046"/>
            </a:xfrm>
            <a:prstGeom prst="rect">
              <a:avLst/>
            </a:prstGeom>
            <a:noFill/>
          </p:spPr>
          <p:txBody>
            <a:bodyPr wrap="none" rtlCol="0">
              <a:spAutoFit/>
            </a:bodyPr>
            <a:lstStyle/>
            <a:p>
              <a:pPr algn="ctr"/>
              <a:r>
                <a:rPr lang="en-GB" sz="1100" b="1" dirty="0"/>
                <a:t>601</a:t>
              </a:r>
            </a:p>
            <a:p>
              <a:pPr algn="ctr"/>
              <a:r>
                <a:rPr lang="en-GB" sz="1100" dirty="0"/>
                <a:t>likes</a:t>
              </a:r>
            </a:p>
          </p:txBody>
        </p:sp>
        <p:sp>
          <p:nvSpPr>
            <p:cNvPr id="18" name="TextBox 17">
              <a:extLst>
                <a:ext uri="{FF2B5EF4-FFF2-40B4-BE49-F238E27FC236}">
                  <a16:creationId xmlns:a16="http://schemas.microsoft.com/office/drawing/2014/main" id="{65C272E7-2EA8-4C84-A86A-4919CD56B0EC}"/>
                </a:ext>
              </a:extLst>
            </p:cNvPr>
            <p:cNvSpPr txBox="1"/>
            <p:nvPr/>
          </p:nvSpPr>
          <p:spPr>
            <a:xfrm>
              <a:off x="4489248" y="3098615"/>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sp>
        <p:nvSpPr>
          <p:cNvPr id="24" name="Rectangle 23">
            <a:extLst>
              <a:ext uri="{FF2B5EF4-FFF2-40B4-BE49-F238E27FC236}">
                <a16:creationId xmlns:a16="http://schemas.microsoft.com/office/drawing/2014/main" id="{F5D5C13F-753E-4297-A47E-959D05DCEAB7}"/>
              </a:ext>
            </a:extLst>
          </p:cNvPr>
          <p:cNvSpPr/>
          <p:nvPr/>
        </p:nvSpPr>
        <p:spPr>
          <a:xfrm>
            <a:off x="3091375" y="1675966"/>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a:extLst>
              <a:ext uri="{FF2B5EF4-FFF2-40B4-BE49-F238E27FC236}">
                <a16:creationId xmlns:a16="http://schemas.microsoft.com/office/drawing/2014/main" id="{AB24CC71-9DFA-4DC1-ACF2-951F6B26A8E5}"/>
              </a:ext>
            </a:extLst>
          </p:cNvPr>
          <p:cNvGrpSpPr/>
          <p:nvPr/>
        </p:nvGrpSpPr>
        <p:grpSpPr>
          <a:xfrm>
            <a:off x="6377345" y="279463"/>
            <a:ext cx="2154023" cy="4040936"/>
            <a:chOff x="3761002" y="1123265"/>
            <a:chExt cx="2813388" cy="5571067"/>
          </a:xfrm>
        </p:grpSpPr>
        <p:pic>
          <p:nvPicPr>
            <p:cNvPr id="26" name="Picture 25">
              <a:extLst>
                <a:ext uri="{FF2B5EF4-FFF2-40B4-BE49-F238E27FC236}">
                  <a16:creationId xmlns:a16="http://schemas.microsoft.com/office/drawing/2014/main" id="{B1B8B0A3-4901-4A4F-974E-CB9438D85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27" name="TextBox 26">
              <a:extLst>
                <a:ext uri="{FF2B5EF4-FFF2-40B4-BE49-F238E27FC236}">
                  <a16:creationId xmlns:a16="http://schemas.microsoft.com/office/drawing/2014/main" id="{B6B47E1A-D923-431E-AEE2-D8557FEBDA32}"/>
                </a:ext>
              </a:extLst>
            </p:cNvPr>
            <p:cNvSpPr txBox="1"/>
            <p:nvPr/>
          </p:nvSpPr>
          <p:spPr>
            <a:xfrm>
              <a:off x="4660165" y="1450280"/>
              <a:ext cx="1072392" cy="50918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Profile</a:t>
              </a:r>
              <a:endParaRPr lang="en-GB" b="1" dirty="0">
                <a:solidFill>
                  <a:schemeClr val="accent6">
                    <a:lumMod val="75000"/>
                  </a:schemeClr>
                </a:solidFill>
                <a:latin typeface="AR ESSENCE" panose="02000000000000000000" pitchFamily="2" charset="0"/>
              </a:endParaRPr>
            </a:p>
          </p:txBody>
        </p:sp>
        <p:pic>
          <p:nvPicPr>
            <p:cNvPr id="28" name="Picture 6" descr="Image result for avatar icon">
              <a:extLst>
                <a:ext uri="{FF2B5EF4-FFF2-40B4-BE49-F238E27FC236}">
                  <a16:creationId xmlns:a16="http://schemas.microsoft.com/office/drawing/2014/main" id="{ACE775B9-9E11-4B73-AFC2-575BA0DCB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8BE1D6A-3D12-48F0-91A0-1054BABF00CB}"/>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30" name="Picture 29">
              <a:extLst>
                <a:ext uri="{FF2B5EF4-FFF2-40B4-BE49-F238E27FC236}">
                  <a16:creationId xmlns:a16="http://schemas.microsoft.com/office/drawing/2014/main" id="{D03EE0C1-5FE7-4B7E-8251-B6AC73B33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31" name="Group 30">
              <a:extLst>
                <a:ext uri="{FF2B5EF4-FFF2-40B4-BE49-F238E27FC236}">
                  <a16:creationId xmlns:a16="http://schemas.microsoft.com/office/drawing/2014/main" id="{DFE2D180-45DC-4D96-9FAB-1E53F7A03183}"/>
                </a:ext>
              </a:extLst>
            </p:cNvPr>
            <p:cNvGrpSpPr/>
            <p:nvPr/>
          </p:nvGrpSpPr>
          <p:grpSpPr>
            <a:xfrm>
              <a:off x="3968519" y="6031591"/>
              <a:ext cx="2365211" cy="388407"/>
              <a:chOff x="1653115" y="4796816"/>
              <a:chExt cx="2365211" cy="388407"/>
            </a:xfrm>
          </p:grpSpPr>
          <p:sp>
            <p:nvSpPr>
              <p:cNvPr id="41" name="Rectangle: Rounded Corners 40">
                <a:extLst>
                  <a:ext uri="{FF2B5EF4-FFF2-40B4-BE49-F238E27FC236}">
                    <a16:creationId xmlns:a16="http://schemas.microsoft.com/office/drawing/2014/main" id="{58BB0D1F-5555-45FB-8B4D-E73DE1803922}"/>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10" descr="Image result for home icon">
                <a:extLst>
                  <a:ext uri="{FF2B5EF4-FFF2-40B4-BE49-F238E27FC236}">
                    <a16:creationId xmlns:a16="http://schemas.microsoft.com/office/drawing/2014/main" id="{84BBEE78-0A57-4831-B1A5-3E69DDA105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result for person icon">
                <a:extLst>
                  <a:ext uri="{FF2B5EF4-FFF2-40B4-BE49-F238E27FC236}">
                    <a16:creationId xmlns:a16="http://schemas.microsoft.com/office/drawing/2014/main" id="{8632B52E-E171-43D6-ADB4-615504B7C5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Image result for heart icon">
                <a:extLst>
                  <a:ext uri="{FF2B5EF4-FFF2-40B4-BE49-F238E27FC236}">
                    <a16:creationId xmlns:a16="http://schemas.microsoft.com/office/drawing/2014/main" id="{EB961E82-D59A-413F-B8FB-ECFB9360C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6" descr="Image result for add icon">
                <a:extLst>
                  <a:ext uri="{FF2B5EF4-FFF2-40B4-BE49-F238E27FC236}">
                    <a16:creationId xmlns:a16="http://schemas.microsoft.com/office/drawing/2014/main" id="{02C185DE-5566-4F0B-BF98-CABA142446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TextBox 31">
              <a:extLst>
                <a:ext uri="{FF2B5EF4-FFF2-40B4-BE49-F238E27FC236}">
                  <a16:creationId xmlns:a16="http://schemas.microsoft.com/office/drawing/2014/main" id="{1DFDE611-D0AC-47EE-A42D-1496FF33FAD1}"/>
                </a:ext>
              </a:extLst>
            </p:cNvPr>
            <p:cNvSpPr txBox="1"/>
            <p:nvPr/>
          </p:nvSpPr>
          <p:spPr>
            <a:xfrm>
              <a:off x="4625665" y="3131715"/>
              <a:ext cx="934207" cy="594046"/>
            </a:xfrm>
            <a:prstGeom prst="rect">
              <a:avLst/>
            </a:prstGeom>
            <a:noFill/>
          </p:spPr>
          <p:txBody>
            <a:bodyPr wrap="none" rtlCol="0">
              <a:spAutoFit/>
            </a:bodyPr>
            <a:lstStyle/>
            <a:p>
              <a:pPr algn="ctr"/>
              <a:r>
                <a:rPr lang="en-GB" sz="1100" b="1" dirty="0"/>
                <a:t>600</a:t>
              </a:r>
            </a:p>
            <a:p>
              <a:pPr algn="ctr"/>
              <a:r>
                <a:rPr lang="en-GB" sz="1100" dirty="0"/>
                <a:t>followers</a:t>
              </a:r>
            </a:p>
          </p:txBody>
        </p:sp>
        <p:sp>
          <p:nvSpPr>
            <p:cNvPr id="33" name="TextBox 32">
              <a:extLst>
                <a:ext uri="{FF2B5EF4-FFF2-40B4-BE49-F238E27FC236}">
                  <a16:creationId xmlns:a16="http://schemas.microsoft.com/office/drawing/2014/main" id="{D75E25B2-B8FC-42A3-9CC5-E2E5D1D4DF31}"/>
                </a:ext>
              </a:extLst>
            </p:cNvPr>
            <p:cNvSpPr txBox="1"/>
            <p:nvPr/>
          </p:nvSpPr>
          <p:spPr>
            <a:xfrm>
              <a:off x="5422972" y="3192163"/>
              <a:ext cx="752056" cy="360671"/>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pPr algn="ctr"/>
              <a:r>
                <a:rPr lang="en-GB" sz="1100" b="1" dirty="0"/>
                <a:t>Follow</a:t>
              </a:r>
            </a:p>
          </p:txBody>
        </p:sp>
        <p:pic>
          <p:nvPicPr>
            <p:cNvPr id="34" name="Picture 8" descr="Image result for plants">
              <a:extLst>
                <a:ext uri="{FF2B5EF4-FFF2-40B4-BE49-F238E27FC236}">
                  <a16:creationId xmlns:a16="http://schemas.microsoft.com/office/drawing/2014/main" id="{165ABB0F-9588-48B8-9EC3-AECE06013A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plants">
              <a:extLst>
                <a:ext uri="{FF2B5EF4-FFF2-40B4-BE49-F238E27FC236}">
                  <a16:creationId xmlns:a16="http://schemas.microsoft.com/office/drawing/2014/main" id="{6E9AD1A2-C2F1-4E89-A64E-AB736F06AA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plants">
              <a:extLst>
                <a:ext uri="{FF2B5EF4-FFF2-40B4-BE49-F238E27FC236}">
                  <a16:creationId xmlns:a16="http://schemas.microsoft.com/office/drawing/2014/main" id="{3CADED14-DD2B-49DD-B5A7-6E22916A43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plants">
              <a:extLst>
                <a:ext uri="{FF2B5EF4-FFF2-40B4-BE49-F238E27FC236}">
                  <a16:creationId xmlns:a16="http://schemas.microsoft.com/office/drawing/2014/main" id="{D521111A-15B3-4992-BDC4-635AB374FF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plants">
              <a:extLst>
                <a:ext uri="{FF2B5EF4-FFF2-40B4-BE49-F238E27FC236}">
                  <a16:creationId xmlns:a16="http://schemas.microsoft.com/office/drawing/2014/main" id="{1A2C5965-2C4B-423D-B337-19C7B750CD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plants">
              <a:extLst>
                <a:ext uri="{FF2B5EF4-FFF2-40B4-BE49-F238E27FC236}">
                  <a16:creationId xmlns:a16="http://schemas.microsoft.com/office/drawing/2014/main" id="{581006CF-644B-47D5-862A-64F5B4C36D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0127A7-7917-4FFA-9F65-397A1CA14BC6}"/>
                </a:ext>
              </a:extLst>
            </p:cNvPr>
            <p:cNvSpPr txBox="1"/>
            <p:nvPr/>
          </p:nvSpPr>
          <p:spPr>
            <a:xfrm>
              <a:off x="4216453" y="3149782"/>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pic>
        <p:nvPicPr>
          <p:cNvPr id="46" name="Picture 14" descr="Image result for edit icon">
            <a:extLst>
              <a:ext uri="{FF2B5EF4-FFF2-40B4-BE49-F238E27FC236}">
                <a16:creationId xmlns:a16="http://schemas.microsoft.com/office/drawing/2014/main" id="{29937D82-1113-4EC9-88E5-547E1535754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85777" y="1120862"/>
            <a:ext cx="220916" cy="220916"/>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C10AA06B-FB7A-4610-8025-A02FD7767591}"/>
              </a:ext>
            </a:extLst>
          </p:cNvPr>
          <p:cNvSpPr/>
          <p:nvPr/>
        </p:nvSpPr>
        <p:spPr>
          <a:xfrm>
            <a:off x="6536227" y="971242"/>
            <a:ext cx="1670940" cy="27681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8" name="Picture 6" descr="Image result for avatar icon">
            <a:extLst>
              <a:ext uri="{FF2B5EF4-FFF2-40B4-BE49-F238E27FC236}">
                <a16:creationId xmlns:a16="http://schemas.microsoft.com/office/drawing/2014/main" id="{79238A81-80BE-458A-A4C2-EEFB49FF9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676" y="1001371"/>
            <a:ext cx="1599974" cy="15157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Image result for edit icon">
            <a:extLst>
              <a:ext uri="{FF2B5EF4-FFF2-40B4-BE49-F238E27FC236}">
                <a16:creationId xmlns:a16="http://schemas.microsoft.com/office/drawing/2014/main" id="{86BC00DB-0101-47B2-B8E7-1BB0A306E7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23639" y="2557898"/>
            <a:ext cx="220916" cy="22091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4" descr="Image result for edit icon">
            <a:extLst>
              <a:ext uri="{FF2B5EF4-FFF2-40B4-BE49-F238E27FC236}">
                <a16:creationId xmlns:a16="http://schemas.microsoft.com/office/drawing/2014/main" id="{D5FA7F71-48B6-45B8-9CF0-3898DF8831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02601" y="2222143"/>
            <a:ext cx="220916" cy="220916"/>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F106C5CF-70B9-4B6B-BFAE-AA9460882230}"/>
              </a:ext>
            </a:extLst>
          </p:cNvPr>
          <p:cNvSpPr txBox="1"/>
          <p:nvPr/>
        </p:nvSpPr>
        <p:spPr>
          <a:xfrm>
            <a:off x="6938375" y="2536403"/>
            <a:ext cx="1199559" cy="307777"/>
          </a:xfrm>
          <a:prstGeom prst="rect">
            <a:avLst/>
          </a:prstGeom>
          <a:noFill/>
        </p:spPr>
        <p:txBody>
          <a:bodyPr wrap="none" rtlCol="0">
            <a:spAutoFit/>
          </a:bodyPr>
          <a:lstStyle/>
          <a:p>
            <a:r>
              <a:rPr lang="en-US" sz="1400" dirty="0" err="1"/>
              <a:t>ClaudiaShiffer</a:t>
            </a:r>
            <a:endParaRPr lang="en-GB" sz="1400" dirty="0"/>
          </a:p>
        </p:txBody>
      </p:sp>
      <p:pic>
        <p:nvPicPr>
          <p:cNvPr id="52" name="Picture 14" descr="Image result for edit icon">
            <a:extLst>
              <a:ext uri="{FF2B5EF4-FFF2-40B4-BE49-F238E27FC236}">
                <a16:creationId xmlns:a16="http://schemas.microsoft.com/office/drawing/2014/main" id="{E3E0FD78-3E0D-4847-B29C-4EA34777056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25074" y="2851930"/>
            <a:ext cx="220916" cy="220916"/>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78618F6F-D051-4CF7-99B9-6C2CEBF6843A}"/>
              </a:ext>
            </a:extLst>
          </p:cNvPr>
          <p:cNvSpPr txBox="1"/>
          <p:nvPr/>
        </p:nvSpPr>
        <p:spPr>
          <a:xfrm>
            <a:off x="6947593" y="2804091"/>
            <a:ext cx="1204561" cy="307777"/>
          </a:xfrm>
          <a:prstGeom prst="rect">
            <a:avLst/>
          </a:prstGeom>
          <a:noFill/>
        </p:spPr>
        <p:txBody>
          <a:bodyPr wrap="none" rtlCol="0">
            <a:spAutoFit/>
          </a:bodyPr>
          <a:lstStyle/>
          <a:p>
            <a:r>
              <a:rPr lang="en-US" sz="1400" dirty="0"/>
              <a:t>Edit password</a:t>
            </a:r>
            <a:endParaRPr lang="en-GB" sz="1400" dirty="0"/>
          </a:p>
        </p:txBody>
      </p:sp>
      <p:pic>
        <p:nvPicPr>
          <p:cNvPr id="54" name="Picture 16" descr="Image result for logout icon">
            <a:extLst>
              <a:ext uri="{FF2B5EF4-FFF2-40B4-BE49-F238E27FC236}">
                <a16:creationId xmlns:a16="http://schemas.microsoft.com/office/drawing/2014/main" id="{C6CAE594-F350-4786-B805-CD751161410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96235" y="3128259"/>
            <a:ext cx="328367" cy="32836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3612ACA-FD80-4EE6-8727-3FFCDD670498}"/>
              </a:ext>
            </a:extLst>
          </p:cNvPr>
          <p:cNvSpPr txBox="1"/>
          <p:nvPr/>
        </p:nvSpPr>
        <p:spPr>
          <a:xfrm>
            <a:off x="6957314" y="3118483"/>
            <a:ext cx="688394" cy="307777"/>
          </a:xfrm>
          <a:prstGeom prst="rect">
            <a:avLst/>
          </a:prstGeom>
          <a:noFill/>
        </p:spPr>
        <p:txBody>
          <a:bodyPr wrap="none" rtlCol="0">
            <a:spAutoFit/>
          </a:bodyPr>
          <a:lstStyle/>
          <a:p>
            <a:r>
              <a:rPr lang="en-US" sz="1400" dirty="0"/>
              <a:t>Logout</a:t>
            </a:r>
            <a:endParaRPr lang="en-GB" sz="1400" dirty="0"/>
          </a:p>
        </p:txBody>
      </p:sp>
      <p:sp>
        <p:nvSpPr>
          <p:cNvPr id="56" name="TextBox 55">
            <a:extLst>
              <a:ext uri="{FF2B5EF4-FFF2-40B4-BE49-F238E27FC236}">
                <a16:creationId xmlns:a16="http://schemas.microsoft.com/office/drawing/2014/main" id="{C8FDE7B3-AFA7-4D94-923E-C4CFE5ECE868}"/>
              </a:ext>
            </a:extLst>
          </p:cNvPr>
          <p:cNvSpPr txBox="1"/>
          <p:nvPr/>
        </p:nvSpPr>
        <p:spPr>
          <a:xfrm>
            <a:off x="8471287" y="923427"/>
            <a:ext cx="729687" cy="523220"/>
          </a:xfrm>
          <a:prstGeom prst="rect">
            <a:avLst/>
          </a:prstGeom>
          <a:noFill/>
        </p:spPr>
        <p:txBody>
          <a:bodyPr wrap="none" rtlCol="0">
            <a:spAutoFit/>
          </a:bodyPr>
          <a:lstStyle/>
          <a:p>
            <a:r>
              <a:rPr lang="he-IL" sz="1400" dirty="0"/>
              <a:t>עריכת </a:t>
            </a:r>
          </a:p>
          <a:p>
            <a:r>
              <a:rPr lang="he-IL" sz="1400" dirty="0"/>
              <a:t>התמונה</a:t>
            </a:r>
            <a:endParaRPr lang="en-GB" sz="1400" dirty="0"/>
          </a:p>
        </p:txBody>
      </p:sp>
      <p:sp>
        <p:nvSpPr>
          <p:cNvPr id="57" name="Rectangle 56">
            <a:extLst>
              <a:ext uri="{FF2B5EF4-FFF2-40B4-BE49-F238E27FC236}">
                <a16:creationId xmlns:a16="http://schemas.microsoft.com/office/drawing/2014/main" id="{95905308-2B9F-4F92-A30F-ACB083001E9E}"/>
              </a:ext>
            </a:extLst>
          </p:cNvPr>
          <p:cNvSpPr/>
          <p:nvPr/>
        </p:nvSpPr>
        <p:spPr>
          <a:xfrm>
            <a:off x="8101766" y="583305"/>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D48F4D80-7291-400E-BDFB-0321AD33762B}"/>
              </a:ext>
            </a:extLst>
          </p:cNvPr>
          <p:cNvCxnSpPr>
            <a:cxnSpLocks/>
          </p:cNvCxnSpPr>
          <p:nvPr/>
        </p:nvCxnSpPr>
        <p:spPr>
          <a:xfrm flipV="1">
            <a:off x="2834152" y="1636327"/>
            <a:ext cx="3371174" cy="67967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3" name="TextBox 92">
            <a:extLst>
              <a:ext uri="{FF2B5EF4-FFF2-40B4-BE49-F238E27FC236}">
                <a16:creationId xmlns:a16="http://schemas.microsoft.com/office/drawing/2014/main" id="{EFA16886-CCEF-4D69-BD41-D2FD559EBE4A}"/>
              </a:ext>
            </a:extLst>
          </p:cNvPr>
          <p:cNvSpPr txBox="1"/>
          <p:nvPr/>
        </p:nvSpPr>
        <p:spPr>
          <a:xfrm>
            <a:off x="1600865" y="5878106"/>
            <a:ext cx="2164375" cy="523220"/>
          </a:xfrm>
          <a:prstGeom prst="rect">
            <a:avLst/>
          </a:prstGeom>
          <a:noFill/>
        </p:spPr>
        <p:txBody>
          <a:bodyPr wrap="none" rtlCol="0">
            <a:spAutoFit/>
          </a:bodyPr>
          <a:lstStyle/>
          <a:p>
            <a:r>
              <a:rPr lang="he-IL" sz="1400" dirty="0"/>
              <a:t>נועבר לפרופיל של המשתמש</a:t>
            </a:r>
          </a:p>
          <a:p>
            <a:r>
              <a:rPr lang="he-IL" sz="1400" dirty="0"/>
              <a:t> </a:t>
            </a:r>
            <a:endParaRPr lang="en-GB" sz="1400" dirty="0"/>
          </a:p>
        </p:txBody>
      </p:sp>
      <p:pic>
        <p:nvPicPr>
          <p:cNvPr id="8196" name="Picture 4" descr="Image result for x icon">
            <a:extLst>
              <a:ext uri="{FF2B5EF4-FFF2-40B4-BE49-F238E27FC236}">
                <a16:creationId xmlns:a16="http://schemas.microsoft.com/office/drawing/2014/main" id="{C94BF107-1779-4113-B9CC-D5A638482B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30430" y="925776"/>
            <a:ext cx="160889" cy="160889"/>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a:extLst>
              <a:ext uri="{FF2B5EF4-FFF2-40B4-BE49-F238E27FC236}">
                <a16:creationId xmlns:a16="http://schemas.microsoft.com/office/drawing/2014/main" id="{950265E7-6FB7-4088-BBEC-1E70B1153EBA}"/>
              </a:ext>
            </a:extLst>
          </p:cNvPr>
          <p:cNvGrpSpPr/>
          <p:nvPr/>
        </p:nvGrpSpPr>
        <p:grpSpPr>
          <a:xfrm>
            <a:off x="9223488" y="2222143"/>
            <a:ext cx="2154023" cy="4040936"/>
            <a:chOff x="3761002" y="1123265"/>
            <a:chExt cx="2813388" cy="5571067"/>
          </a:xfrm>
        </p:grpSpPr>
        <p:pic>
          <p:nvPicPr>
            <p:cNvPr id="99" name="Picture 98">
              <a:extLst>
                <a:ext uri="{FF2B5EF4-FFF2-40B4-BE49-F238E27FC236}">
                  <a16:creationId xmlns:a16="http://schemas.microsoft.com/office/drawing/2014/main" id="{B19EA3EC-93C3-4D13-BE40-A32F1A566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100" name="TextBox 99">
              <a:extLst>
                <a:ext uri="{FF2B5EF4-FFF2-40B4-BE49-F238E27FC236}">
                  <a16:creationId xmlns:a16="http://schemas.microsoft.com/office/drawing/2014/main" id="{2A7ABF3A-BC12-455F-A487-01E13130F0AB}"/>
                </a:ext>
              </a:extLst>
            </p:cNvPr>
            <p:cNvSpPr txBox="1"/>
            <p:nvPr/>
          </p:nvSpPr>
          <p:spPr>
            <a:xfrm>
              <a:off x="4660165" y="1450280"/>
              <a:ext cx="1072392" cy="50918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Profile</a:t>
              </a:r>
              <a:endParaRPr lang="en-GB" b="1" dirty="0">
                <a:solidFill>
                  <a:schemeClr val="accent6">
                    <a:lumMod val="75000"/>
                  </a:schemeClr>
                </a:solidFill>
                <a:latin typeface="AR ESSENCE" panose="02000000000000000000" pitchFamily="2" charset="0"/>
              </a:endParaRPr>
            </a:p>
          </p:txBody>
        </p:sp>
        <p:pic>
          <p:nvPicPr>
            <p:cNvPr id="101" name="Picture 6" descr="Image result for avatar icon">
              <a:extLst>
                <a:ext uri="{FF2B5EF4-FFF2-40B4-BE49-F238E27FC236}">
                  <a16:creationId xmlns:a16="http://schemas.microsoft.com/office/drawing/2014/main" id="{C18F0037-9DAA-45A3-B85A-92CCFF0A0F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7D66A39D-62BA-4E3C-9DB2-B4A3461D9579}"/>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103" name="Picture 102">
              <a:extLst>
                <a:ext uri="{FF2B5EF4-FFF2-40B4-BE49-F238E27FC236}">
                  <a16:creationId xmlns:a16="http://schemas.microsoft.com/office/drawing/2014/main" id="{D826AD78-2122-4891-9575-C4F9402ECA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104" name="Group 103">
              <a:extLst>
                <a:ext uri="{FF2B5EF4-FFF2-40B4-BE49-F238E27FC236}">
                  <a16:creationId xmlns:a16="http://schemas.microsoft.com/office/drawing/2014/main" id="{20B7DC8C-BAA5-4AFB-AA48-6DD5AA4A50C8}"/>
                </a:ext>
              </a:extLst>
            </p:cNvPr>
            <p:cNvGrpSpPr/>
            <p:nvPr/>
          </p:nvGrpSpPr>
          <p:grpSpPr>
            <a:xfrm>
              <a:off x="3968519" y="6031591"/>
              <a:ext cx="2365211" cy="388407"/>
              <a:chOff x="1653115" y="4796816"/>
              <a:chExt cx="2365211" cy="388407"/>
            </a:xfrm>
          </p:grpSpPr>
          <p:sp>
            <p:nvSpPr>
              <p:cNvPr id="114" name="Rectangle: Rounded Corners 113">
                <a:extLst>
                  <a:ext uri="{FF2B5EF4-FFF2-40B4-BE49-F238E27FC236}">
                    <a16:creationId xmlns:a16="http://schemas.microsoft.com/office/drawing/2014/main" id="{12759FCC-F6A7-4ECC-A2E2-67F13CB6A35A}"/>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5" name="Picture 10" descr="Image result for home icon">
                <a:extLst>
                  <a:ext uri="{FF2B5EF4-FFF2-40B4-BE49-F238E27FC236}">
                    <a16:creationId xmlns:a16="http://schemas.microsoft.com/office/drawing/2014/main" id="{095DA641-38C6-434D-A4FB-CC35C00D09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Image result for person icon">
                <a:extLst>
                  <a:ext uri="{FF2B5EF4-FFF2-40B4-BE49-F238E27FC236}">
                    <a16:creationId xmlns:a16="http://schemas.microsoft.com/office/drawing/2014/main" id="{4DCD08CD-CAA8-484D-9DC7-BDE6B3DF56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4" descr="Image result for heart icon">
                <a:extLst>
                  <a:ext uri="{FF2B5EF4-FFF2-40B4-BE49-F238E27FC236}">
                    <a16:creationId xmlns:a16="http://schemas.microsoft.com/office/drawing/2014/main" id="{F9C10620-5955-4747-AB28-F3944F4499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6" descr="Image result for add icon">
                <a:extLst>
                  <a:ext uri="{FF2B5EF4-FFF2-40B4-BE49-F238E27FC236}">
                    <a16:creationId xmlns:a16="http://schemas.microsoft.com/office/drawing/2014/main" id="{2B0BE811-8618-4D46-8A9A-0C206AACC1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TextBox 104">
              <a:extLst>
                <a:ext uri="{FF2B5EF4-FFF2-40B4-BE49-F238E27FC236}">
                  <a16:creationId xmlns:a16="http://schemas.microsoft.com/office/drawing/2014/main" id="{468F125E-539E-4D2E-9B41-E8C6EF0A3DD6}"/>
                </a:ext>
              </a:extLst>
            </p:cNvPr>
            <p:cNvSpPr txBox="1"/>
            <p:nvPr/>
          </p:nvSpPr>
          <p:spPr>
            <a:xfrm>
              <a:off x="4625665" y="3131715"/>
              <a:ext cx="934207" cy="594046"/>
            </a:xfrm>
            <a:prstGeom prst="rect">
              <a:avLst/>
            </a:prstGeom>
            <a:noFill/>
          </p:spPr>
          <p:txBody>
            <a:bodyPr wrap="none" rtlCol="0">
              <a:spAutoFit/>
            </a:bodyPr>
            <a:lstStyle/>
            <a:p>
              <a:pPr algn="ctr"/>
              <a:r>
                <a:rPr lang="en-GB" sz="1100" b="1" dirty="0"/>
                <a:t>600</a:t>
              </a:r>
            </a:p>
            <a:p>
              <a:pPr algn="ctr"/>
              <a:r>
                <a:rPr lang="en-GB" sz="1100" dirty="0"/>
                <a:t>followers</a:t>
              </a:r>
            </a:p>
          </p:txBody>
        </p:sp>
        <p:sp>
          <p:nvSpPr>
            <p:cNvPr id="106" name="TextBox 105">
              <a:extLst>
                <a:ext uri="{FF2B5EF4-FFF2-40B4-BE49-F238E27FC236}">
                  <a16:creationId xmlns:a16="http://schemas.microsoft.com/office/drawing/2014/main" id="{8ACEAF46-CED2-4C05-80F0-7009EDF7D024}"/>
                </a:ext>
              </a:extLst>
            </p:cNvPr>
            <p:cNvSpPr txBox="1"/>
            <p:nvPr/>
          </p:nvSpPr>
          <p:spPr>
            <a:xfrm>
              <a:off x="5422972" y="3192163"/>
              <a:ext cx="752056" cy="360671"/>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pPr algn="ctr"/>
              <a:r>
                <a:rPr lang="en-GB" sz="1100" b="1" dirty="0"/>
                <a:t>Follow</a:t>
              </a:r>
            </a:p>
          </p:txBody>
        </p:sp>
        <p:pic>
          <p:nvPicPr>
            <p:cNvPr id="107" name="Picture 8" descr="Image result for plants">
              <a:extLst>
                <a:ext uri="{FF2B5EF4-FFF2-40B4-BE49-F238E27FC236}">
                  <a16:creationId xmlns:a16="http://schemas.microsoft.com/office/drawing/2014/main" id="{8AECE55E-8934-4203-9BA1-5A1527AE0C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Image result for plants">
              <a:extLst>
                <a:ext uri="{FF2B5EF4-FFF2-40B4-BE49-F238E27FC236}">
                  <a16:creationId xmlns:a16="http://schemas.microsoft.com/office/drawing/2014/main" id="{16C486FB-BE5E-42D3-A600-A9A77D851B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Image result for plants">
              <a:extLst>
                <a:ext uri="{FF2B5EF4-FFF2-40B4-BE49-F238E27FC236}">
                  <a16:creationId xmlns:a16="http://schemas.microsoft.com/office/drawing/2014/main" id="{C65E3A79-46B7-490B-9508-A8A04ACB97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8" descr="Image result for plants">
              <a:extLst>
                <a:ext uri="{FF2B5EF4-FFF2-40B4-BE49-F238E27FC236}">
                  <a16:creationId xmlns:a16="http://schemas.microsoft.com/office/drawing/2014/main" id="{EA39E2E8-6D7C-46EC-A572-C0D8418C76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Image result for plants">
              <a:extLst>
                <a:ext uri="{FF2B5EF4-FFF2-40B4-BE49-F238E27FC236}">
                  <a16:creationId xmlns:a16="http://schemas.microsoft.com/office/drawing/2014/main" id="{746EACDD-37DA-4568-9FD5-E23BAFA3B4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Image result for plants">
              <a:extLst>
                <a:ext uri="{FF2B5EF4-FFF2-40B4-BE49-F238E27FC236}">
                  <a16:creationId xmlns:a16="http://schemas.microsoft.com/office/drawing/2014/main" id="{0239E139-8FC2-4B30-B8A9-1AC4F69F5B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31B3E4C2-CB0E-4738-9A20-24D9316E0F82}"/>
                </a:ext>
              </a:extLst>
            </p:cNvPr>
            <p:cNvSpPr txBox="1"/>
            <p:nvPr/>
          </p:nvSpPr>
          <p:spPr>
            <a:xfrm>
              <a:off x="4216453" y="3149782"/>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grpSp>
      <p:pic>
        <p:nvPicPr>
          <p:cNvPr id="119" name="Picture 14" descr="Image result for edit icon">
            <a:extLst>
              <a:ext uri="{FF2B5EF4-FFF2-40B4-BE49-F238E27FC236}">
                <a16:creationId xmlns:a16="http://schemas.microsoft.com/office/drawing/2014/main" id="{A56D5B78-71EB-4848-BAE6-589E9448266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1920" y="3063542"/>
            <a:ext cx="220916" cy="220916"/>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Rounded Corners 119">
            <a:extLst>
              <a:ext uri="{FF2B5EF4-FFF2-40B4-BE49-F238E27FC236}">
                <a16:creationId xmlns:a16="http://schemas.microsoft.com/office/drawing/2014/main" id="{0DC10A2A-E5EC-4EAE-99B8-6C957AF9CEE7}"/>
              </a:ext>
            </a:extLst>
          </p:cNvPr>
          <p:cNvSpPr/>
          <p:nvPr/>
        </p:nvSpPr>
        <p:spPr>
          <a:xfrm>
            <a:off x="9382370" y="2913922"/>
            <a:ext cx="1670940" cy="276816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TextBox 125">
            <a:extLst>
              <a:ext uri="{FF2B5EF4-FFF2-40B4-BE49-F238E27FC236}">
                <a16:creationId xmlns:a16="http://schemas.microsoft.com/office/drawing/2014/main" id="{BE9E7A9E-3412-4143-BBFD-E0D9F13FBB1A}"/>
              </a:ext>
            </a:extLst>
          </p:cNvPr>
          <p:cNvSpPr txBox="1"/>
          <p:nvPr/>
        </p:nvSpPr>
        <p:spPr>
          <a:xfrm>
            <a:off x="9431920" y="3078547"/>
            <a:ext cx="1515095" cy="307777"/>
          </a:xfrm>
          <a:prstGeom prst="rect">
            <a:avLst/>
          </a:prstGeom>
          <a:noFill/>
        </p:spPr>
        <p:txBody>
          <a:bodyPr wrap="none" rtlCol="0">
            <a:spAutoFit/>
          </a:bodyPr>
          <a:lstStyle/>
          <a:p>
            <a:r>
              <a:rPr lang="en-US" sz="1400" dirty="0"/>
              <a:t>Change password</a:t>
            </a:r>
            <a:endParaRPr lang="en-GB" sz="1400" dirty="0"/>
          </a:p>
        </p:txBody>
      </p:sp>
      <p:sp>
        <p:nvSpPr>
          <p:cNvPr id="129" name="Rectangle 128">
            <a:extLst>
              <a:ext uri="{FF2B5EF4-FFF2-40B4-BE49-F238E27FC236}">
                <a16:creationId xmlns:a16="http://schemas.microsoft.com/office/drawing/2014/main" id="{83CBBF00-A9BA-4CF3-B354-F9A4B45FD708}"/>
              </a:ext>
            </a:extLst>
          </p:cNvPr>
          <p:cNvSpPr/>
          <p:nvPr/>
        </p:nvSpPr>
        <p:spPr>
          <a:xfrm>
            <a:off x="10947909" y="2525985"/>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0" name="Picture 4" descr="Image result for x icon">
            <a:extLst>
              <a:ext uri="{FF2B5EF4-FFF2-40B4-BE49-F238E27FC236}">
                <a16:creationId xmlns:a16="http://schemas.microsoft.com/office/drawing/2014/main" id="{C3F647ED-6B72-49C6-AEA7-EDFED6B1580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876573" y="2868456"/>
            <a:ext cx="160889" cy="160889"/>
          </a:xfrm>
          <a:prstGeom prst="rect">
            <a:avLst/>
          </a:prstGeom>
          <a:noFill/>
          <a:extLst>
            <a:ext uri="{909E8E84-426E-40DD-AFC4-6F175D3DCCD1}">
              <a14:hiddenFill xmlns:a14="http://schemas.microsoft.com/office/drawing/2010/main">
                <a:solidFill>
                  <a:srgbClr val="FFFFFF"/>
                </a:solidFill>
              </a14:hiddenFill>
            </a:ext>
          </a:extLst>
        </p:spPr>
      </p:pic>
      <p:sp>
        <p:nvSpPr>
          <p:cNvPr id="131" name="TextBox 130">
            <a:extLst>
              <a:ext uri="{FF2B5EF4-FFF2-40B4-BE49-F238E27FC236}">
                <a16:creationId xmlns:a16="http://schemas.microsoft.com/office/drawing/2014/main" id="{BABF9885-C33E-46C1-AF0C-E2A776A289E0}"/>
              </a:ext>
            </a:extLst>
          </p:cNvPr>
          <p:cNvSpPr txBox="1"/>
          <p:nvPr/>
        </p:nvSpPr>
        <p:spPr>
          <a:xfrm>
            <a:off x="9423153" y="3343166"/>
            <a:ext cx="1034770" cy="276999"/>
          </a:xfrm>
          <a:prstGeom prst="rect">
            <a:avLst/>
          </a:prstGeom>
          <a:noFill/>
        </p:spPr>
        <p:txBody>
          <a:bodyPr wrap="none" rtlCol="0">
            <a:spAutoFit/>
          </a:bodyPr>
          <a:lstStyle/>
          <a:p>
            <a:r>
              <a:rPr lang="en-US" sz="1200" dirty="0"/>
              <a:t>Old password</a:t>
            </a:r>
            <a:endParaRPr lang="en-GB" sz="1200" dirty="0"/>
          </a:p>
        </p:txBody>
      </p:sp>
      <p:sp>
        <p:nvSpPr>
          <p:cNvPr id="95" name="Rectangle 94">
            <a:extLst>
              <a:ext uri="{FF2B5EF4-FFF2-40B4-BE49-F238E27FC236}">
                <a16:creationId xmlns:a16="http://schemas.microsoft.com/office/drawing/2014/main" id="{000052CB-E118-41E1-BF50-DCA273FAC2F5}"/>
              </a:ext>
            </a:extLst>
          </p:cNvPr>
          <p:cNvSpPr/>
          <p:nvPr/>
        </p:nvSpPr>
        <p:spPr>
          <a:xfrm>
            <a:off x="9542378" y="3651867"/>
            <a:ext cx="1331107" cy="211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2C450561-85A3-4113-A41B-55C7FB334DC2}"/>
              </a:ext>
            </a:extLst>
          </p:cNvPr>
          <p:cNvSpPr/>
          <p:nvPr/>
        </p:nvSpPr>
        <p:spPr>
          <a:xfrm>
            <a:off x="9572196" y="4283199"/>
            <a:ext cx="1331107" cy="211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E32F0D79-7DD8-44F8-A1AB-D1BD2C6D9F93}"/>
              </a:ext>
            </a:extLst>
          </p:cNvPr>
          <p:cNvSpPr/>
          <p:nvPr/>
        </p:nvSpPr>
        <p:spPr>
          <a:xfrm>
            <a:off x="9572196" y="4747898"/>
            <a:ext cx="1331107" cy="211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54F0E200-0FD4-47D2-ABCF-BCB307A6B454}"/>
              </a:ext>
            </a:extLst>
          </p:cNvPr>
          <p:cNvSpPr txBox="1"/>
          <p:nvPr/>
        </p:nvSpPr>
        <p:spPr>
          <a:xfrm>
            <a:off x="9442741" y="3990558"/>
            <a:ext cx="1102931" cy="276999"/>
          </a:xfrm>
          <a:prstGeom prst="rect">
            <a:avLst/>
          </a:prstGeom>
          <a:noFill/>
        </p:spPr>
        <p:txBody>
          <a:bodyPr wrap="none" rtlCol="0">
            <a:spAutoFit/>
          </a:bodyPr>
          <a:lstStyle/>
          <a:p>
            <a:r>
              <a:rPr lang="en-US" sz="1200" dirty="0"/>
              <a:t>New password</a:t>
            </a:r>
            <a:endParaRPr lang="en-GB" sz="1200" dirty="0"/>
          </a:p>
        </p:txBody>
      </p:sp>
      <p:sp>
        <p:nvSpPr>
          <p:cNvPr id="136" name="TextBox 135">
            <a:extLst>
              <a:ext uri="{FF2B5EF4-FFF2-40B4-BE49-F238E27FC236}">
                <a16:creationId xmlns:a16="http://schemas.microsoft.com/office/drawing/2014/main" id="{ACCBAFBE-8942-40C5-9EC6-1F30CF1CBF4C}"/>
              </a:ext>
            </a:extLst>
          </p:cNvPr>
          <p:cNvSpPr txBox="1"/>
          <p:nvPr/>
        </p:nvSpPr>
        <p:spPr>
          <a:xfrm>
            <a:off x="9423153" y="4505657"/>
            <a:ext cx="1317605" cy="276999"/>
          </a:xfrm>
          <a:prstGeom prst="rect">
            <a:avLst/>
          </a:prstGeom>
          <a:noFill/>
        </p:spPr>
        <p:txBody>
          <a:bodyPr wrap="none" rtlCol="0">
            <a:spAutoFit/>
          </a:bodyPr>
          <a:lstStyle/>
          <a:p>
            <a:r>
              <a:rPr lang="en-US" sz="1200" dirty="0"/>
              <a:t>Confirm password</a:t>
            </a:r>
            <a:endParaRPr lang="en-GB" sz="1200" dirty="0"/>
          </a:p>
        </p:txBody>
      </p:sp>
      <p:sp>
        <p:nvSpPr>
          <p:cNvPr id="137" name="TextBox 136">
            <a:extLst>
              <a:ext uri="{FF2B5EF4-FFF2-40B4-BE49-F238E27FC236}">
                <a16:creationId xmlns:a16="http://schemas.microsoft.com/office/drawing/2014/main" id="{26E01B22-7C8E-4A3E-B732-75551534844A}"/>
              </a:ext>
            </a:extLst>
          </p:cNvPr>
          <p:cNvSpPr txBox="1"/>
          <p:nvPr/>
        </p:nvSpPr>
        <p:spPr>
          <a:xfrm>
            <a:off x="10356208" y="5123512"/>
            <a:ext cx="603111" cy="307777"/>
          </a:xfrm>
          <a:prstGeom prst="rect">
            <a:avLst/>
          </a:prstGeom>
          <a:solidFill>
            <a:schemeClr val="accent6">
              <a:lumMod val="40000"/>
              <a:lumOff val="60000"/>
            </a:schemeClr>
          </a:solidFill>
        </p:spPr>
        <p:txBody>
          <a:bodyPr wrap="square" rtlCol="0">
            <a:spAutoFit/>
          </a:bodyPr>
          <a:lstStyle/>
          <a:p>
            <a:pPr algn="ctr"/>
            <a:r>
              <a:rPr lang="en-GB" sz="1400" dirty="0"/>
              <a:t>Save</a:t>
            </a:r>
          </a:p>
        </p:txBody>
      </p:sp>
      <p:cxnSp>
        <p:nvCxnSpPr>
          <p:cNvPr id="138" name="Straight Arrow Connector 137">
            <a:extLst>
              <a:ext uri="{FF2B5EF4-FFF2-40B4-BE49-F238E27FC236}">
                <a16:creationId xmlns:a16="http://schemas.microsoft.com/office/drawing/2014/main" id="{BDFCAF20-103E-4E4B-9742-181E482ED135}"/>
              </a:ext>
            </a:extLst>
          </p:cNvPr>
          <p:cNvCxnSpPr>
            <a:cxnSpLocks/>
          </p:cNvCxnSpPr>
          <p:nvPr/>
        </p:nvCxnSpPr>
        <p:spPr>
          <a:xfrm>
            <a:off x="8103280" y="2980026"/>
            <a:ext cx="1038847" cy="61258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0" name="Straight Arrow Connector 139">
            <a:extLst>
              <a:ext uri="{FF2B5EF4-FFF2-40B4-BE49-F238E27FC236}">
                <a16:creationId xmlns:a16="http://schemas.microsoft.com/office/drawing/2014/main" id="{68EDAD9E-C746-48AB-9FBE-B3ECD03E0D7E}"/>
              </a:ext>
            </a:extLst>
          </p:cNvPr>
          <p:cNvCxnSpPr>
            <a:cxnSpLocks/>
          </p:cNvCxnSpPr>
          <p:nvPr/>
        </p:nvCxnSpPr>
        <p:spPr>
          <a:xfrm>
            <a:off x="7488293" y="3468078"/>
            <a:ext cx="409580" cy="140698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2" name="TextBox 141">
            <a:extLst>
              <a:ext uri="{FF2B5EF4-FFF2-40B4-BE49-F238E27FC236}">
                <a16:creationId xmlns:a16="http://schemas.microsoft.com/office/drawing/2014/main" id="{E11582CC-1986-4857-97B5-79D0F50DA652}"/>
              </a:ext>
            </a:extLst>
          </p:cNvPr>
          <p:cNvSpPr txBox="1"/>
          <p:nvPr/>
        </p:nvSpPr>
        <p:spPr>
          <a:xfrm>
            <a:off x="7508148" y="4793697"/>
            <a:ext cx="901209" cy="523220"/>
          </a:xfrm>
          <a:prstGeom prst="rect">
            <a:avLst/>
          </a:prstGeom>
          <a:noFill/>
        </p:spPr>
        <p:txBody>
          <a:bodyPr wrap="none" rtlCol="0">
            <a:spAutoFit/>
          </a:bodyPr>
          <a:lstStyle/>
          <a:p>
            <a:r>
              <a:rPr lang="he-IL" sz="1400" dirty="0"/>
              <a:t>מעבר לדף</a:t>
            </a:r>
          </a:p>
          <a:p>
            <a:r>
              <a:rPr lang="en-GB" sz="1400" dirty="0"/>
              <a:t>welcome</a:t>
            </a:r>
          </a:p>
        </p:txBody>
      </p:sp>
      <p:pic>
        <p:nvPicPr>
          <p:cNvPr id="132" name="Picture 131" descr="&#10;">
            <a:extLst>
              <a:ext uri="{FF2B5EF4-FFF2-40B4-BE49-F238E27FC236}">
                <a16:creationId xmlns:a16="http://schemas.microsoft.com/office/drawing/2014/main" id="{CAFF8C1B-AD47-4FED-817B-E61C00AB383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62623" y="3526599"/>
            <a:ext cx="1732926" cy="850217"/>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descr="Pencil">
            <a:extLst>
              <a:ext uri="{FF2B5EF4-FFF2-40B4-BE49-F238E27FC236}">
                <a16:creationId xmlns:a16="http://schemas.microsoft.com/office/drawing/2014/main" id="{D91D3E1D-1D42-424D-88C6-12D314B86AF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390066" y="3167288"/>
            <a:ext cx="369148" cy="369148"/>
          </a:xfrm>
          <a:prstGeom prst="rect">
            <a:avLst/>
          </a:prstGeom>
        </p:spPr>
      </p:pic>
      <p:pic>
        <p:nvPicPr>
          <p:cNvPr id="91" name="Graphic 90" descr="Eraser">
            <a:extLst>
              <a:ext uri="{FF2B5EF4-FFF2-40B4-BE49-F238E27FC236}">
                <a16:creationId xmlns:a16="http://schemas.microsoft.com/office/drawing/2014/main" id="{439A5615-A6F7-4A04-88FC-9DAD4FC379F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811858" y="3114408"/>
            <a:ext cx="400775" cy="400775"/>
          </a:xfrm>
          <a:prstGeom prst="rect">
            <a:avLst/>
          </a:prstGeom>
        </p:spPr>
      </p:pic>
      <p:sp>
        <p:nvSpPr>
          <p:cNvPr id="121" name="Rectangle 120">
            <a:extLst>
              <a:ext uri="{FF2B5EF4-FFF2-40B4-BE49-F238E27FC236}">
                <a16:creationId xmlns:a16="http://schemas.microsoft.com/office/drawing/2014/main" id="{36185A5E-25FB-48FC-B96B-EA6A7CCCA6A9}"/>
              </a:ext>
            </a:extLst>
          </p:cNvPr>
          <p:cNvSpPr/>
          <p:nvPr/>
        </p:nvSpPr>
        <p:spPr>
          <a:xfrm>
            <a:off x="1524850" y="4391680"/>
            <a:ext cx="1087157" cy="253916"/>
          </a:xfrm>
          <a:prstGeom prst="rect">
            <a:avLst/>
          </a:prstGeom>
        </p:spPr>
        <p:txBody>
          <a:bodyPr wrap="none">
            <a:spAutoFit/>
          </a:bodyPr>
          <a:lstStyle/>
          <a:p>
            <a:r>
              <a:rPr lang="en-US" sz="1050" dirty="0">
                <a:solidFill>
                  <a:prstClr val="black"/>
                </a:solidFill>
              </a:rPr>
              <a:t>Look at my look!</a:t>
            </a:r>
            <a:endParaRPr lang="en-US" dirty="0"/>
          </a:p>
        </p:txBody>
      </p:sp>
      <p:grpSp>
        <p:nvGrpSpPr>
          <p:cNvPr id="122" name="Group 121">
            <a:extLst>
              <a:ext uri="{FF2B5EF4-FFF2-40B4-BE49-F238E27FC236}">
                <a16:creationId xmlns:a16="http://schemas.microsoft.com/office/drawing/2014/main" id="{FA1F383A-F7D3-4A4D-B8AA-8208140FB554}"/>
              </a:ext>
            </a:extLst>
          </p:cNvPr>
          <p:cNvGrpSpPr/>
          <p:nvPr/>
        </p:nvGrpSpPr>
        <p:grpSpPr>
          <a:xfrm>
            <a:off x="2441059" y="4527910"/>
            <a:ext cx="822567" cy="422028"/>
            <a:chOff x="4362543" y="3353020"/>
            <a:chExt cx="822567" cy="422028"/>
          </a:xfrm>
        </p:grpSpPr>
        <p:pic>
          <p:nvPicPr>
            <p:cNvPr id="139" name="Graphic 138" descr="Pencil">
              <a:extLst>
                <a:ext uri="{FF2B5EF4-FFF2-40B4-BE49-F238E27FC236}">
                  <a16:creationId xmlns:a16="http://schemas.microsoft.com/office/drawing/2014/main" id="{0C50B823-4156-44DD-885A-123E50C5FD7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62543" y="3405900"/>
              <a:ext cx="369148" cy="369148"/>
            </a:xfrm>
            <a:prstGeom prst="rect">
              <a:avLst/>
            </a:prstGeom>
          </p:spPr>
        </p:pic>
        <p:pic>
          <p:nvPicPr>
            <p:cNvPr id="141" name="Graphic 140" descr="Eraser">
              <a:extLst>
                <a:ext uri="{FF2B5EF4-FFF2-40B4-BE49-F238E27FC236}">
                  <a16:creationId xmlns:a16="http://schemas.microsoft.com/office/drawing/2014/main" id="{3D36C6DB-4558-4CD8-A7E2-9A707A27017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84335" y="3353020"/>
              <a:ext cx="400775" cy="400775"/>
            </a:xfrm>
            <a:prstGeom prst="rect">
              <a:avLst/>
            </a:prstGeom>
          </p:spPr>
        </p:pic>
      </p:grpSp>
    </p:spTree>
    <p:extLst>
      <p:ext uri="{BB962C8B-B14F-4D97-AF65-F5344CB8AC3E}">
        <p14:creationId xmlns:p14="http://schemas.microsoft.com/office/powerpoint/2010/main" val="3656006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8AA5B6-5872-406C-A0A1-B65B25B4FFA4}"/>
              </a:ext>
            </a:extLst>
          </p:cNvPr>
          <p:cNvSpPr txBox="1"/>
          <p:nvPr/>
        </p:nvSpPr>
        <p:spPr>
          <a:xfrm>
            <a:off x="9903577" y="555767"/>
            <a:ext cx="1673856" cy="461665"/>
          </a:xfrm>
          <a:prstGeom prst="rect">
            <a:avLst/>
          </a:prstGeom>
          <a:noFill/>
        </p:spPr>
        <p:txBody>
          <a:bodyPr wrap="none" rtlCol="0">
            <a:spAutoFit/>
          </a:bodyPr>
          <a:lstStyle/>
          <a:p>
            <a:r>
              <a:rPr lang="he-IL" sz="2400" dirty="0"/>
              <a:t>הוספת פוסט</a:t>
            </a:r>
            <a:endParaRPr lang="en-GB" sz="2400" dirty="0"/>
          </a:p>
        </p:txBody>
      </p:sp>
      <p:grpSp>
        <p:nvGrpSpPr>
          <p:cNvPr id="24" name="Group 23">
            <a:extLst>
              <a:ext uri="{FF2B5EF4-FFF2-40B4-BE49-F238E27FC236}">
                <a16:creationId xmlns:a16="http://schemas.microsoft.com/office/drawing/2014/main" id="{A90F47CF-F12A-4C6B-B64E-69C5C86FDE15}"/>
              </a:ext>
            </a:extLst>
          </p:cNvPr>
          <p:cNvGrpSpPr/>
          <p:nvPr/>
        </p:nvGrpSpPr>
        <p:grpSpPr>
          <a:xfrm>
            <a:off x="1424629" y="1188791"/>
            <a:ext cx="2813388" cy="5571067"/>
            <a:chOff x="62554" y="1236416"/>
            <a:chExt cx="2813388" cy="5571067"/>
          </a:xfrm>
        </p:grpSpPr>
        <p:pic>
          <p:nvPicPr>
            <p:cNvPr id="3" name="Picture 2">
              <a:extLst>
                <a:ext uri="{FF2B5EF4-FFF2-40B4-BE49-F238E27FC236}">
                  <a16:creationId xmlns:a16="http://schemas.microsoft.com/office/drawing/2014/main" id="{4B064F00-CFA5-4CC5-8316-95A84C391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4" y="1236416"/>
              <a:ext cx="2813388" cy="5571067"/>
            </a:xfrm>
            <a:prstGeom prst="rect">
              <a:avLst/>
            </a:prstGeom>
          </p:spPr>
        </p:pic>
        <p:sp>
          <p:nvSpPr>
            <p:cNvPr id="4" name="TextBox 3">
              <a:extLst>
                <a:ext uri="{FF2B5EF4-FFF2-40B4-BE49-F238E27FC236}">
                  <a16:creationId xmlns:a16="http://schemas.microsoft.com/office/drawing/2014/main" id="{6BB4EFC7-5D3E-448A-B9BA-C7DC7F4D9B89}"/>
                </a:ext>
              </a:extLst>
            </p:cNvPr>
            <p:cNvSpPr txBox="1"/>
            <p:nvPr/>
          </p:nvSpPr>
          <p:spPr>
            <a:xfrm>
              <a:off x="1099384" y="1630956"/>
              <a:ext cx="71846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7" name="Picture 6">
              <a:extLst>
                <a:ext uri="{FF2B5EF4-FFF2-40B4-BE49-F238E27FC236}">
                  <a16:creationId xmlns:a16="http://schemas.microsoft.com/office/drawing/2014/main" id="{FA8194E3-7192-415C-97FA-F6C0B60F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717" y="1994311"/>
              <a:ext cx="210137" cy="4442898"/>
            </a:xfrm>
            <a:prstGeom prst="rect">
              <a:avLst/>
            </a:prstGeom>
          </p:spPr>
        </p:pic>
        <p:grpSp>
          <p:nvGrpSpPr>
            <p:cNvPr id="8" name="Group 7">
              <a:extLst>
                <a:ext uri="{FF2B5EF4-FFF2-40B4-BE49-F238E27FC236}">
                  <a16:creationId xmlns:a16="http://schemas.microsoft.com/office/drawing/2014/main" id="{CDACC63B-F760-4ACC-914E-3645574B7BA4}"/>
                </a:ext>
              </a:extLst>
            </p:cNvPr>
            <p:cNvGrpSpPr/>
            <p:nvPr/>
          </p:nvGrpSpPr>
          <p:grpSpPr>
            <a:xfrm>
              <a:off x="270071" y="6144742"/>
              <a:ext cx="2365211" cy="388407"/>
              <a:chOff x="1653115" y="4796816"/>
              <a:chExt cx="2365211" cy="388407"/>
            </a:xfrm>
          </p:grpSpPr>
          <p:sp>
            <p:nvSpPr>
              <p:cNvPr id="9" name="Rectangle: Rounded Corners 8">
                <a:extLst>
                  <a:ext uri="{FF2B5EF4-FFF2-40B4-BE49-F238E27FC236}">
                    <a16:creationId xmlns:a16="http://schemas.microsoft.com/office/drawing/2014/main" id="{DC3C2B6B-F8E4-4C02-93FC-E1DF5309E9AF}"/>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10" descr="Image result for home icon">
                <a:extLst>
                  <a:ext uri="{FF2B5EF4-FFF2-40B4-BE49-F238E27FC236}">
                    <a16:creationId xmlns:a16="http://schemas.microsoft.com/office/drawing/2014/main" id="{FAB20E75-EEAC-49F7-AAB5-50445284C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person icon">
                <a:extLst>
                  <a:ext uri="{FF2B5EF4-FFF2-40B4-BE49-F238E27FC236}">
                    <a16:creationId xmlns:a16="http://schemas.microsoft.com/office/drawing/2014/main" id="{C7023892-C789-442F-B94C-864B89EA0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heart icon">
                <a:extLst>
                  <a:ext uri="{FF2B5EF4-FFF2-40B4-BE49-F238E27FC236}">
                    <a16:creationId xmlns:a16="http://schemas.microsoft.com/office/drawing/2014/main" id="{F4AE6C3A-2CB2-408B-8C2C-0450A73F1F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mage result for add icon">
                <a:extLst>
                  <a:ext uri="{FF2B5EF4-FFF2-40B4-BE49-F238E27FC236}">
                    <a16:creationId xmlns:a16="http://schemas.microsoft.com/office/drawing/2014/main" id="{DC26ABBD-05C4-4DBD-AFAD-378714B26B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5" name="TextBox 24">
            <a:extLst>
              <a:ext uri="{FF2B5EF4-FFF2-40B4-BE49-F238E27FC236}">
                <a16:creationId xmlns:a16="http://schemas.microsoft.com/office/drawing/2014/main" id="{D17511B5-8BE3-4E50-8117-8896911C535C}"/>
              </a:ext>
            </a:extLst>
          </p:cNvPr>
          <p:cNvSpPr txBox="1"/>
          <p:nvPr/>
        </p:nvSpPr>
        <p:spPr>
          <a:xfrm>
            <a:off x="1632146" y="2039426"/>
            <a:ext cx="1363194" cy="307777"/>
          </a:xfrm>
          <a:prstGeom prst="rect">
            <a:avLst/>
          </a:prstGeom>
          <a:noFill/>
        </p:spPr>
        <p:txBody>
          <a:bodyPr wrap="none" rtlCol="0">
            <a:spAutoFit/>
          </a:bodyPr>
          <a:lstStyle/>
          <a:p>
            <a:r>
              <a:rPr lang="en-GB" sz="1400" dirty="0"/>
              <a:t>Add a new post:</a:t>
            </a:r>
          </a:p>
        </p:txBody>
      </p:sp>
      <p:sp>
        <p:nvSpPr>
          <p:cNvPr id="26" name="TextBox 25">
            <a:extLst>
              <a:ext uri="{FF2B5EF4-FFF2-40B4-BE49-F238E27FC236}">
                <a16:creationId xmlns:a16="http://schemas.microsoft.com/office/drawing/2014/main" id="{C0C7A5A1-A0C3-449E-A18C-EABDD777DD54}"/>
              </a:ext>
            </a:extLst>
          </p:cNvPr>
          <p:cNvSpPr txBox="1"/>
          <p:nvPr/>
        </p:nvSpPr>
        <p:spPr>
          <a:xfrm>
            <a:off x="1671536" y="2347203"/>
            <a:ext cx="2132255" cy="830997"/>
          </a:xfrm>
          <a:prstGeom prst="rect">
            <a:avLst/>
          </a:prstGeom>
          <a:solidFill>
            <a:schemeClr val="bg1">
              <a:lumMod val="95000"/>
            </a:schemeClr>
          </a:solidFill>
        </p:spPr>
        <p:txBody>
          <a:bodyPr wrap="square" rtlCol="0">
            <a:spAutoFit/>
          </a:bodyPr>
          <a:lstStyle/>
          <a:p>
            <a:r>
              <a:rPr lang="en-GB" sz="1200" dirty="0"/>
              <a:t>Your text here…</a:t>
            </a:r>
          </a:p>
          <a:p>
            <a:endParaRPr lang="en-GB" sz="1200" dirty="0"/>
          </a:p>
          <a:p>
            <a:endParaRPr lang="en-GB" sz="1200" dirty="0"/>
          </a:p>
          <a:p>
            <a:endParaRPr lang="en-GB" sz="1200" dirty="0"/>
          </a:p>
        </p:txBody>
      </p:sp>
      <p:sp>
        <p:nvSpPr>
          <p:cNvPr id="28" name="TextBox 27">
            <a:extLst>
              <a:ext uri="{FF2B5EF4-FFF2-40B4-BE49-F238E27FC236}">
                <a16:creationId xmlns:a16="http://schemas.microsoft.com/office/drawing/2014/main" id="{E9A6989A-0DB1-4DF6-B542-A54F4F089D8B}"/>
              </a:ext>
            </a:extLst>
          </p:cNvPr>
          <p:cNvSpPr txBox="1"/>
          <p:nvPr/>
        </p:nvSpPr>
        <p:spPr>
          <a:xfrm>
            <a:off x="1617586" y="3210580"/>
            <a:ext cx="1968168" cy="307777"/>
          </a:xfrm>
          <a:prstGeom prst="rect">
            <a:avLst/>
          </a:prstGeom>
          <a:noFill/>
        </p:spPr>
        <p:txBody>
          <a:bodyPr wrap="none" rtlCol="0">
            <a:spAutoFit/>
          </a:bodyPr>
          <a:lstStyle/>
          <a:p>
            <a:r>
              <a:rPr lang="en-GB" sz="1400" dirty="0"/>
              <a:t>Add a photo to the post:</a:t>
            </a:r>
          </a:p>
        </p:txBody>
      </p:sp>
      <p:pic>
        <p:nvPicPr>
          <p:cNvPr id="30" name="Picture 29">
            <a:extLst>
              <a:ext uri="{FF2B5EF4-FFF2-40B4-BE49-F238E27FC236}">
                <a16:creationId xmlns:a16="http://schemas.microsoft.com/office/drawing/2014/main" id="{0FC54DC3-951B-4737-83CA-931B01A60EA8}"/>
              </a:ext>
            </a:extLst>
          </p:cNvPr>
          <p:cNvPicPr>
            <a:picLocks noChangeAspect="1"/>
          </p:cNvPicPr>
          <p:nvPr/>
        </p:nvPicPr>
        <p:blipFill>
          <a:blip r:embed="rId8"/>
          <a:stretch>
            <a:fillRect/>
          </a:stretch>
        </p:blipFill>
        <p:spPr>
          <a:xfrm>
            <a:off x="1709851" y="3528297"/>
            <a:ext cx="2004444" cy="2108122"/>
          </a:xfrm>
          <a:prstGeom prst="rect">
            <a:avLst/>
          </a:prstGeom>
        </p:spPr>
      </p:pic>
      <p:sp>
        <p:nvSpPr>
          <p:cNvPr id="31" name="TextBox 30">
            <a:extLst>
              <a:ext uri="{FF2B5EF4-FFF2-40B4-BE49-F238E27FC236}">
                <a16:creationId xmlns:a16="http://schemas.microsoft.com/office/drawing/2014/main" id="{CD446DBB-F6E5-45F3-84A1-4F01ADB8C78C}"/>
              </a:ext>
            </a:extLst>
          </p:cNvPr>
          <p:cNvSpPr txBox="1"/>
          <p:nvPr/>
        </p:nvSpPr>
        <p:spPr>
          <a:xfrm>
            <a:off x="2174166" y="5693444"/>
            <a:ext cx="1091947" cy="380411"/>
          </a:xfrm>
          <a:prstGeom prst="rect">
            <a:avLst/>
          </a:prstGeom>
          <a:solidFill>
            <a:schemeClr val="accent6">
              <a:lumMod val="40000"/>
              <a:lumOff val="60000"/>
            </a:schemeClr>
          </a:solidFill>
        </p:spPr>
        <p:txBody>
          <a:bodyPr wrap="square" rtlCol="0">
            <a:spAutoFit/>
          </a:bodyPr>
          <a:lstStyle/>
          <a:p>
            <a:pPr algn="ctr"/>
            <a:r>
              <a:rPr lang="en-GB" dirty="0"/>
              <a:t>Publish</a:t>
            </a:r>
          </a:p>
        </p:txBody>
      </p:sp>
      <p:cxnSp>
        <p:nvCxnSpPr>
          <p:cNvPr id="33" name="Straight Arrow Connector 32">
            <a:extLst>
              <a:ext uri="{FF2B5EF4-FFF2-40B4-BE49-F238E27FC236}">
                <a16:creationId xmlns:a16="http://schemas.microsoft.com/office/drawing/2014/main" id="{7A81A6DB-A3CE-4A7C-9734-1576839C29E9}"/>
              </a:ext>
            </a:extLst>
          </p:cNvPr>
          <p:cNvCxnSpPr>
            <a:cxnSpLocks/>
          </p:cNvCxnSpPr>
          <p:nvPr/>
        </p:nvCxnSpPr>
        <p:spPr>
          <a:xfrm>
            <a:off x="3179925" y="5800725"/>
            <a:ext cx="2430300" cy="46663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A55C13C-33FD-441A-816D-7EAAEA50F5AE}"/>
              </a:ext>
            </a:extLst>
          </p:cNvPr>
          <p:cNvCxnSpPr>
            <a:cxnSpLocks/>
          </p:cNvCxnSpPr>
          <p:nvPr/>
        </p:nvCxnSpPr>
        <p:spPr>
          <a:xfrm flipV="1">
            <a:off x="3332325" y="3400827"/>
            <a:ext cx="2797382" cy="25522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D11FA5B4-27B3-4608-97AC-37394D5C61E8}"/>
              </a:ext>
            </a:extLst>
          </p:cNvPr>
          <p:cNvSpPr txBox="1"/>
          <p:nvPr/>
        </p:nvSpPr>
        <p:spPr>
          <a:xfrm>
            <a:off x="4522747" y="6290048"/>
            <a:ext cx="5908990" cy="369332"/>
          </a:xfrm>
          <a:prstGeom prst="rect">
            <a:avLst/>
          </a:prstGeom>
          <a:noFill/>
        </p:spPr>
        <p:txBody>
          <a:bodyPr wrap="none" rtlCol="0">
            <a:spAutoFit/>
          </a:bodyPr>
          <a:lstStyle/>
          <a:p>
            <a:r>
              <a:rPr lang="he-IL" dirty="0"/>
              <a:t>אם נבחרה תמונה נחזור לדף הבית ונראה את הפוסט שלנו בראש</a:t>
            </a:r>
            <a:endParaRPr lang="en-GB" dirty="0"/>
          </a:p>
        </p:txBody>
      </p:sp>
      <p:sp>
        <p:nvSpPr>
          <p:cNvPr id="38" name="TextBox 37">
            <a:extLst>
              <a:ext uri="{FF2B5EF4-FFF2-40B4-BE49-F238E27FC236}">
                <a16:creationId xmlns:a16="http://schemas.microsoft.com/office/drawing/2014/main" id="{C1FDB1BA-0063-4A86-A956-97BFC6B1AE3F}"/>
              </a:ext>
            </a:extLst>
          </p:cNvPr>
          <p:cNvSpPr txBox="1"/>
          <p:nvPr/>
        </p:nvSpPr>
        <p:spPr>
          <a:xfrm>
            <a:off x="4452957" y="4710834"/>
            <a:ext cx="817853" cy="923330"/>
          </a:xfrm>
          <a:prstGeom prst="rect">
            <a:avLst/>
          </a:prstGeom>
          <a:noFill/>
        </p:spPr>
        <p:txBody>
          <a:bodyPr wrap="none" rtlCol="0">
            <a:spAutoFit/>
          </a:bodyPr>
          <a:lstStyle/>
          <a:p>
            <a:r>
              <a:rPr lang="he-IL" dirty="0"/>
              <a:t>אם לא </a:t>
            </a:r>
          </a:p>
          <a:p>
            <a:r>
              <a:rPr lang="he-IL" dirty="0"/>
              <a:t>נבחרה</a:t>
            </a:r>
          </a:p>
          <a:p>
            <a:r>
              <a:rPr lang="he-IL" dirty="0"/>
              <a:t>תמונה</a:t>
            </a:r>
          </a:p>
        </p:txBody>
      </p:sp>
      <p:grpSp>
        <p:nvGrpSpPr>
          <p:cNvPr id="39" name="Group 38">
            <a:extLst>
              <a:ext uri="{FF2B5EF4-FFF2-40B4-BE49-F238E27FC236}">
                <a16:creationId xmlns:a16="http://schemas.microsoft.com/office/drawing/2014/main" id="{3D8F3FCB-3491-4913-97A5-129E35259721}"/>
              </a:ext>
            </a:extLst>
          </p:cNvPr>
          <p:cNvGrpSpPr/>
          <p:nvPr/>
        </p:nvGrpSpPr>
        <p:grpSpPr>
          <a:xfrm>
            <a:off x="6274918" y="445136"/>
            <a:ext cx="2813388" cy="5571067"/>
            <a:chOff x="62554" y="1236416"/>
            <a:chExt cx="2813388" cy="5571067"/>
          </a:xfrm>
        </p:grpSpPr>
        <p:pic>
          <p:nvPicPr>
            <p:cNvPr id="40" name="Picture 39">
              <a:extLst>
                <a:ext uri="{FF2B5EF4-FFF2-40B4-BE49-F238E27FC236}">
                  <a16:creationId xmlns:a16="http://schemas.microsoft.com/office/drawing/2014/main" id="{81533CAB-603E-4B62-B4B2-10996866D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4" y="1236416"/>
              <a:ext cx="2813388" cy="5571067"/>
            </a:xfrm>
            <a:prstGeom prst="rect">
              <a:avLst/>
            </a:prstGeom>
          </p:spPr>
        </p:pic>
        <p:sp>
          <p:nvSpPr>
            <p:cNvPr id="41" name="TextBox 40">
              <a:extLst>
                <a:ext uri="{FF2B5EF4-FFF2-40B4-BE49-F238E27FC236}">
                  <a16:creationId xmlns:a16="http://schemas.microsoft.com/office/drawing/2014/main" id="{2944195D-F7D3-45AB-B50C-3746EE834DBC}"/>
                </a:ext>
              </a:extLst>
            </p:cNvPr>
            <p:cNvSpPr txBox="1"/>
            <p:nvPr/>
          </p:nvSpPr>
          <p:spPr>
            <a:xfrm>
              <a:off x="1099384" y="1630956"/>
              <a:ext cx="71846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42" name="Picture 41">
              <a:extLst>
                <a:ext uri="{FF2B5EF4-FFF2-40B4-BE49-F238E27FC236}">
                  <a16:creationId xmlns:a16="http://schemas.microsoft.com/office/drawing/2014/main" id="{88EA00E2-CC88-41E5-B5A2-EA214F109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717" y="1994311"/>
              <a:ext cx="210137" cy="4442898"/>
            </a:xfrm>
            <a:prstGeom prst="rect">
              <a:avLst/>
            </a:prstGeom>
          </p:spPr>
        </p:pic>
        <p:grpSp>
          <p:nvGrpSpPr>
            <p:cNvPr id="43" name="Group 42">
              <a:extLst>
                <a:ext uri="{FF2B5EF4-FFF2-40B4-BE49-F238E27FC236}">
                  <a16:creationId xmlns:a16="http://schemas.microsoft.com/office/drawing/2014/main" id="{5CD7EEE4-EF8D-42C3-B402-CA1F364F5736}"/>
                </a:ext>
              </a:extLst>
            </p:cNvPr>
            <p:cNvGrpSpPr/>
            <p:nvPr/>
          </p:nvGrpSpPr>
          <p:grpSpPr>
            <a:xfrm>
              <a:off x="270071" y="6144742"/>
              <a:ext cx="2365211" cy="388407"/>
              <a:chOff x="1653115" y="4796816"/>
              <a:chExt cx="2365211" cy="388407"/>
            </a:xfrm>
          </p:grpSpPr>
          <p:sp>
            <p:nvSpPr>
              <p:cNvPr id="44" name="Rectangle: Rounded Corners 43">
                <a:extLst>
                  <a:ext uri="{FF2B5EF4-FFF2-40B4-BE49-F238E27FC236}">
                    <a16:creationId xmlns:a16="http://schemas.microsoft.com/office/drawing/2014/main" id="{069B0EEF-9D78-44F9-B24C-4BA4F84444FE}"/>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10" descr="Image result for home icon">
                <a:extLst>
                  <a:ext uri="{FF2B5EF4-FFF2-40B4-BE49-F238E27FC236}">
                    <a16:creationId xmlns:a16="http://schemas.microsoft.com/office/drawing/2014/main" id="{7E32892B-B299-4F30-B719-92D9C609A6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Image result for person icon">
                <a:extLst>
                  <a:ext uri="{FF2B5EF4-FFF2-40B4-BE49-F238E27FC236}">
                    <a16:creationId xmlns:a16="http://schemas.microsoft.com/office/drawing/2014/main" id="{D706BB7B-8484-4BCC-9EA4-6D69EC269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4" descr="Image result for heart icon">
                <a:extLst>
                  <a:ext uri="{FF2B5EF4-FFF2-40B4-BE49-F238E27FC236}">
                    <a16:creationId xmlns:a16="http://schemas.microsoft.com/office/drawing/2014/main" id="{8A4FCBF1-8BD9-4BEF-942B-D42DD28A24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Image result for add icon">
                <a:extLst>
                  <a:ext uri="{FF2B5EF4-FFF2-40B4-BE49-F238E27FC236}">
                    <a16:creationId xmlns:a16="http://schemas.microsoft.com/office/drawing/2014/main" id="{7D9B917D-A70E-469F-8E11-E33B58C81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9" name="TextBox 48">
            <a:extLst>
              <a:ext uri="{FF2B5EF4-FFF2-40B4-BE49-F238E27FC236}">
                <a16:creationId xmlns:a16="http://schemas.microsoft.com/office/drawing/2014/main" id="{D0BCADDF-0CC5-4DB2-ADC5-45E72BD2F250}"/>
              </a:ext>
            </a:extLst>
          </p:cNvPr>
          <p:cNvSpPr txBox="1"/>
          <p:nvPr/>
        </p:nvSpPr>
        <p:spPr>
          <a:xfrm>
            <a:off x="6482435" y="1295771"/>
            <a:ext cx="1363194" cy="307777"/>
          </a:xfrm>
          <a:prstGeom prst="rect">
            <a:avLst/>
          </a:prstGeom>
          <a:noFill/>
        </p:spPr>
        <p:txBody>
          <a:bodyPr wrap="none" rtlCol="0">
            <a:spAutoFit/>
          </a:bodyPr>
          <a:lstStyle/>
          <a:p>
            <a:r>
              <a:rPr lang="en-GB" sz="1400" dirty="0"/>
              <a:t>Add a new post:</a:t>
            </a:r>
          </a:p>
        </p:txBody>
      </p:sp>
      <p:sp>
        <p:nvSpPr>
          <p:cNvPr id="50" name="TextBox 49">
            <a:extLst>
              <a:ext uri="{FF2B5EF4-FFF2-40B4-BE49-F238E27FC236}">
                <a16:creationId xmlns:a16="http://schemas.microsoft.com/office/drawing/2014/main" id="{9FDB25CB-B532-47DB-8473-71A6A04B4944}"/>
              </a:ext>
            </a:extLst>
          </p:cNvPr>
          <p:cNvSpPr txBox="1"/>
          <p:nvPr/>
        </p:nvSpPr>
        <p:spPr>
          <a:xfrm>
            <a:off x="6521825" y="1603548"/>
            <a:ext cx="2132255" cy="830997"/>
          </a:xfrm>
          <a:prstGeom prst="rect">
            <a:avLst/>
          </a:prstGeom>
          <a:solidFill>
            <a:schemeClr val="bg1">
              <a:lumMod val="95000"/>
            </a:schemeClr>
          </a:solidFill>
        </p:spPr>
        <p:txBody>
          <a:bodyPr wrap="square" rtlCol="0">
            <a:spAutoFit/>
          </a:bodyPr>
          <a:lstStyle/>
          <a:p>
            <a:r>
              <a:rPr lang="en-GB" sz="1200" dirty="0"/>
              <a:t>Your text here…</a:t>
            </a:r>
          </a:p>
          <a:p>
            <a:endParaRPr lang="en-GB" sz="1200" dirty="0"/>
          </a:p>
          <a:p>
            <a:endParaRPr lang="en-GB" sz="1200" dirty="0"/>
          </a:p>
          <a:p>
            <a:endParaRPr lang="en-GB" sz="1200" dirty="0"/>
          </a:p>
        </p:txBody>
      </p:sp>
      <p:sp>
        <p:nvSpPr>
          <p:cNvPr id="51" name="TextBox 50">
            <a:extLst>
              <a:ext uri="{FF2B5EF4-FFF2-40B4-BE49-F238E27FC236}">
                <a16:creationId xmlns:a16="http://schemas.microsoft.com/office/drawing/2014/main" id="{8FA08376-5EB9-4983-9230-ADF9C3BB0699}"/>
              </a:ext>
            </a:extLst>
          </p:cNvPr>
          <p:cNvSpPr txBox="1"/>
          <p:nvPr/>
        </p:nvSpPr>
        <p:spPr>
          <a:xfrm>
            <a:off x="6467875" y="2466925"/>
            <a:ext cx="1968168" cy="307777"/>
          </a:xfrm>
          <a:prstGeom prst="rect">
            <a:avLst/>
          </a:prstGeom>
          <a:noFill/>
        </p:spPr>
        <p:txBody>
          <a:bodyPr wrap="none" rtlCol="0">
            <a:spAutoFit/>
          </a:bodyPr>
          <a:lstStyle/>
          <a:p>
            <a:r>
              <a:rPr lang="en-GB" sz="1400" dirty="0"/>
              <a:t>Add a photo to the post:</a:t>
            </a:r>
          </a:p>
        </p:txBody>
      </p:sp>
      <p:pic>
        <p:nvPicPr>
          <p:cNvPr id="52" name="Picture 51">
            <a:extLst>
              <a:ext uri="{FF2B5EF4-FFF2-40B4-BE49-F238E27FC236}">
                <a16:creationId xmlns:a16="http://schemas.microsoft.com/office/drawing/2014/main" id="{8E8B9C6B-C0BF-474C-B79A-C15DB7805566}"/>
              </a:ext>
            </a:extLst>
          </p:cNvPr>
          <p:cNvPicPr>
            <a:picLocks noChangeAspect="1"/>
          </p:cNvPicPr>
          <p:nvPr/>
        </p:nvPicPr>
        <p:blipFill>
          <a:blip r:embed="rId8"/>
          <a:stretch>
            <a:fillRect/>
          </a:stretch>
        </p:blipFill>
        <p:spPr>
          <a:xfrm>
            <a:off x="6560140" y="2784642"/>
            <a:ext cx="2004444" cy="2108122"/>
          </a:xfrm>
          <a:prstGeom prst="rect">
            <a:avLst/>
          </a:prstGeom>
        </p:spPr>
      </p:pic>
      <p:sp>
        <p:nvSpPr>
          <p:cNvPr id="53" name="TextBox 52">
            <a:extLst>
              <a:ext uri="{FF2B5EF4-FFF2-40B4-BE49-F238E27FC236}">
                <a16:creationId xmlns:a16="http://schemas.microsoft.com/office/drawing/2014/main" id="{9303EFF3-CC8C-4944-80F5-999E4C389B16}"/>
              </a:ext>
            </a:extLst>
          </p:cNvPr>
          <p:cNvSpPr txBox="1"/>
          <p:nvPr/>
        </p:nvSpPr>
        <p:spPr>
          <a:xfrm>
            <a:off x="7024455" y="4949789"/>
            <a:ext cx="1091947" cy="380411"/>
          </a:xfrm>
          <a:prstGeom prst="rect">
            <a:avLst/>
          </a:prstGeom>
          <a:solidFill>
            <a:schemeClr val="accent6">
              <a:lumMod val="40000"/>
              <a:lumOff val="60000"/>
            </a:schemeClr>
          </a:solidFill>
        </p:spPr>
        <p:txBody>
          <a:bodyPr wrap="square" rtlCol="0">
            <a:spAutoFit/>
          </a:bodyPr>
          <a:lstStyle/>
          <a:p>
            <a:pPr algn="ctr"/>
            <a:r>
              <a:rPr lang="en-GB" dirty="0"/>
              <a:t>Publish</a:t>
            </a:r>
          </a:p>
        </p:txBody>
      </p:sp>
      <p:sp>
        <p:nvSpPr>
          <p:cNvPr id="54" name="Rectangle: Rounded Corners 53">
            <a:extLst>
              <a:ext uri="{FF2B5EF4-FFF2-40B4-BE49-F238E27FC236}">
                <a16:creationId xmlns:a16="http://schemas.microsoft.com/office/drawing/2014/main" id="{16EC0324-6C7F-42DF-8970-F0CE35C5B136}"/>
              </a:ext>
            </a:extLst>
          </p:cNvPr>
          <p:cNvSpPr/>
          <p:nvPr/>
        </p:nvSpPr>
        <p:spPr>
          <a:xfrm>
            <a:off x="6513683" y="1452056"/>
            <a:ext cx="2115317" cy="383485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FAED22B7-1E7B-4AC5-9231-9C8B175985C6}"/>
              </a:ext>
            </a:extLst>
          </p:cNvPr>
          <p:cNvSpPr txBox="1"/>
          <p:nvPr/>
        </p:nvSpPr>
        <p:spPr>
          <a:xfrm>
            <a:off x="6467875" y="1593608"/>
            <a:ext cx="2351669" cy="646331"/>
          </a:xfrm>
          <a:prstGeom prst="rect">
            <a:avLst/>
          </a:prstGeom>
          <a:noFill/>
        </p:spPr>
        <p:txBody>
          <a:bodyPr wrap="none" rtlCol="0">
            <a:spAutoFit/>
          </a:bodyPr>
          <a:lstStyle/>
          <a:p>
            <a:r>
              <a:rPr lang="en-GB" sz="1200" dirty="0"/>
              <a:t>No photo was chosen.</a:t>
            </a:r>
          </a:p>
          <a:p>
            <a:r>
              <a:rPr lang="en-GB" sz="1200" dirty="0"/>
              <a:t>Please choose one of the example </a:t>
            </a:r>
          </a:p>
          <a:p>
            <a:r>
              <a:rPr lang="en-GB" sz="1200" dirty="0"/>
              <a:t>photos:</a:t>
            </a:r>
          </a:p>
        </p:txBody>
      </p:sp>
      <p:pic>
        <p:nvPicPr>
          <p:cNvPr id="56" name="Picture 55">
            <a:extLst>
              <a:ext uri="{FF2B5EF4-FFF2-40B4-BE49-F238E27FC236}">
                <a16:creationId xmlns:a16="http://schemas.microsoft.com/office/drawing/2014/main" id="{77BC5CD1-5ED4-41A4-A586-240AB7CE3718}"/>
              </a:ext>
            </a:extLst>
          </p:cNvPr>
          <p:cNvPicPr>
            <a:picLocks noChangeAspect="1"/>
          </p:cNvPicPr>
          <p:nvPr/>
        </p:nvPicPr>
        <p:blipFill>
          <a:blip r:embed="rId9"/>
          <a:stretch>
            <a:fillRect/>
          </a:stretch>
        </p:blipFill>
        <p:spPr>
          <a:xfrm>
            <a:off x="6560138" y="2280520"/>
            <a:ext cx="2052195" cy="1381336"/>
          </a:xfrm>
          <a:prstGeom prst="rect">
            <a:avLst/>
          </a:prstGeom>
        </p:spPr>
      </p:pic>
      <p:sp>
        <p:nvSpPr>
          <p:cNvPr id="57" name="TextBox 56">
            <a:extLst>
              <a:ext uri="{FF2B5EF4-FFF2-40B4-BE49-F238E27FC236}">
                <a16:creationId xmlns:a16="http://schemas.microsoft.com/office/drawing/2014/main" id="{CB23E66B-79B7-4DB9-8CF0-DA108E92B8FA}"/>
              </a:ext>
            </a:extLst>
          </p:cNvPr>
          <p:cNvSpPr txBox="1"/>
          <p:nvPr/>
        </p:nvSpPr>
        <p:spPr>
          <a:xfrm>
            <a:off x="7068902" y="3817417"/>
            <a:ext cx="1091947" cy="380411"/>
          </a:xfrm>
          <a:prstGeom prst="rect">
            <a:avLst/>
          </a:prstGeom>
          <a:solidFill>
            <a:schemeClr val="accent6">
              <a:lumMod val="40000"/>
              <a:lumOff val="60000"/>
            </a:schemeClr>
          </a:solidFill>
        </p:spPr>
        <p:txBody>
          <a:bodyPr wrap="square" rtlCol="0">
            <a:spAutoFit/>
          </a:bodyPr>
          <a:lstStyle/>
          <a:p>
            <a:pPr algn="ctr"/>
            <a:r>
              <a:rPr lang="en-GB" dirty="0"/>
              <a:t>Publish</a:t>
            </a:r>
          </a:p>
        </p:txBody>
      </p:sp>
      <p:sp>
        <p:nvSpPr>
          <p:cNvPr id="58" name="TextBox 57">
            <a:extLst>
              <a:ext uri="{FF2B5EF4-FFF2-40B4-BE49-F238E27FC236}">
                <a16:creationId xmlns:a16="http://schemas.microsoft.com/office/drawing/2014/main" id="{0F64096F-7489-4CB4-B846-165965F2B421}"/>
              </a:ext>
            </a:extLst>
          </p:cNvPr>
          <p:cNvSpPr txBox="1"/>
          <p:nvPr/>
        </p:nvSpPr>
        <p:spPr>
          <a:xfrm>
            <a:off x="6851469" y="4367485"/>
            <a:ext cx="975780" cy="276999"/>
          </a:xfrm>
          <a:prstGeom prst="rect">
            <a:avLst/>
          </a:prstGeom>
          <a:noFill/>
        </p:spPr>
        <p:txBody>
          <a:bodyPr wrap="none" rtlCol="0">
            <a:spAutoFit/>
          </a:bodyPr>
          <a:lstStyle/>
          <a:p>
            <a:r>
              <a:rPr lang="en-GB" sz="1200" dirty="0"/>
              <a:t>Edit the post</a:t>
            </a:r>
          </a:p>
        </p:txBody>
      </p:sp>
      <p:pic>
        <p:nvPicPr>
          <p:cNvPr id="3074" name="Picture 2" descr="Image result for left arrow icon">
            <a:extLst>
              <a:ext uri="{FF2B5EF4-FFF2-40B4-BE49-F238E27FC236}">
                <a16:creationId xmlns:a16="http://schemas.microsoft.com/office/drawing/2014/main" id="{D0E78FE1-782D-49A7-B3C8-3382D79907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35887" y="4337803"/>
            <a:ext cx="361950" cy="361950"/>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14F64881-1AF4-4A54-9CB1-6BC5D2748813}"/>
              </a:ext>
            </a:extLst>
          </p:cNvPr>
          <p:cNvCxnSpPr>
            <a:cxnSpLocks/>
          </p:cNvCxnSpPr>
          <p:nvPr/>
        </p:nvCxnSpPr>
        <p:spPr>
          <a:xfrm flipH="1" flipV="1">
            <a:off x="3664164" y="2671403"/>
            <a:ext cx="2755962" cy="181680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Rectangle 64">
            <a:extLst>
              <a:ext uri="{FF2B5EF4-FFF2-40B4-BE49-F238E27FC236}">
                <a16:creationId xmlns:a16="http://schemas.microsoft.com/office/drawing/2014/main" id="{E153F5EC-EB64-43AC-B735-BE17637DA41C}"/>
              </a:ext>
            </a:extLst>
          </p:cNvPr>
          <p:cNvSpPr/>
          <p:nvPr/>
        </p:nvSpPr>
        <p:spPr>
          <a:xfrm>
            <a:off x="8533983" y="946360"/>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B4DA9A51-B5CE-4617-8D9A-D05B1DA32F7C}"/>
              </a:ext>
            </a:extLst>
          </p:cNvPr>
          <p:cNvSpPr/>
          <p:nvPr/>
        </p:nvSpPr>
        <p:spPr>
          <a:xfrm>
            <a:off x="3689763" y="1719110"/>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Image result for icon of a camera">
            <a:extLst>
              <a:ext uri="{FF2B5EF4-FFF2-40B4-BE49-F238E27FC236}">
                <a16:creationId xmlns:a16="http://schemas.microsoft.com/office/drawing/2014/main" id="{82E8E490-D343-481E-BE11-C5267FC842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3184" y="3528297"/>
            <a:ext cx="669016" cy="7216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A29878-2257-4CF4-909E-6406C81F1B1E}"/>
              </a:ext>
            </a:extLst>
          </p:cNvPr>
          <p:cNvSpPr txBox="1"/>
          <p:nvPr/>
        </p:nvSpPr>
        <p:spPr>
          <a:xfrm>
            <a:off x="1565690" y="3974324"/>
            <a:ext cx="928459" cy="261610"/>
          </a:xfrm>
          <a:prstGeom prst="rect">
            <a:avLst/>
          </a:prstGeom>
          <a:noFill/>
        </p:spPr>
        <p:txBody>
          <a:bodyPr wrap="none" rtlCol="0">
            <a:spAutoFit/>
          </a:bodyPr>
          <a:lstStyle/>
          <a:p>
            <a:r>
              <a:rPr lang="en-GB" sz="1050" dirty="0"/>
              <a:t>Take a photo</a:t>
            </a:r>
          </a:p>
        </p:txBody>
      </p:sp>
      <p:sp>
        <p:nvSpPr>
          <p:cNvPr id="14" name="Multiplication Sign 13">
            <a:extLst>
              <a:ext uri="{FF2B5EF4-FFF2-40B4-BE49-F238E27FC236}">
                <a16:creationId xmlns:a16="http://schemas.microsoft.com/office/drawing/2014/main" id="{575BA980-E234-4A54-98AA-20AE2BEE9EFB}"/>
              </a:ext>
            </a:extLst>
          </p:cNvPr>
          <p:cNvSpPr/>
          <p:nvPr/>
        </p:nvSpPr>
        <p:spPr>
          <a:xfrm>
            <a:off x="763398" y="771787"/>
            <a:ext cx="12029813" cy="51884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עוד לא ערכתי</a:t>
            </a:r>
            <a:endParaRPr lang="en-US" dirty="0"/>
          </a:p>
        </p:txBody>
      </p:sp>
    </p:spTree>
    <p:extLst>
      <p:ext uri="{BB962C8B-B14F-4D97-AF65-F5344CB8AC3E}">
        <p14:creationId xmlns:p14="http://schemas.microsoft.com/office/powerpoint/2010/main" val="210718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F7DF8C-BF69-45C1-8A69-A3F270AD85FF}"/>
              </a:ext>
            </a:extLst>
          </p:cNvPr>
          <p:cNvSpPr txBox="1"/>
          <p:nvPr/>
        </p:nvSpPr>
        <p:spPr>
          <a:xfrm>
            <a:off x="9903577" y="555767"/>
            <a:ext cx="1192955" cy="461665"/>
          </a:xfrm>
          <a:prstGeom prst="rect">
            <a:avLst/>
          </a:prstGeom>
          <a:noFill/>
        </p:spPr>
        <p:txBody>
          <a:bodyPr wrap="none" rtlCol="0">
            <a:spAutoFit/>
          </a:bodyPr>
          <a:lstStyle/>
          <a:p>
            <a:r>
              <a:rPr lang="he-IL" sz="2400" dirty="0"/>
              <a:t>מועדפים</a:t>
            </a:r>
            <a:endParaRPr lang="en-GB" sz="2400" dirty="0"/>
          </a:p>
        </p:txBody>
      </p:sp>
      <p:pic>
        <p:nvPicPr>
          <p:cNvPr id="3" name="Picture 2">
            <a:extLst>
              <a:ext uri="{FF2B5EF4-FFF2-40B4-BE49-F238E27FC236}">
                <a16:creationId xmlns:a16="http://schemas.microsoft.com/office/drawing/2014/main" id="{C48690B1-B185-427B-B3CD-229095E56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149" y="792589"/>
            <a:ext cx="2813388" cy="5571067"/>
          </a:xfrm>
          <a:prstGeom prst="rect">
            <a:avLst/>
          </a:prstGeom>
        </p:spPr>
      </p:pic>
      <p:sp>
        <p:nvSpPr>
          <p:cNvPr id="4" name="TextBox 3">
            <a:extLst>
              <a:ext uri="{FF2B5EF4-FFF2-40B4-BE49-F238E27FC236}">
                <a16:creationId xmlns:a16="http://schemas.microsoft.com/office/drawing/2014/main" id="{837F91BC-2E08-4650-B08D-D6A4CCFC779E}"/>
              </a:ext>
            </a:extLst>
          </p:cNvPr>
          <p:cNvSpPr txBox="1"/>
          <p:nvPr/>
        </p:nvSpPr>
        <p:spPr>
          <a:xfrm>
            <a:off x="4994979" y="1187129"/>
            <a:ext cx="71846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sp>
        <p:nvSpPr>
          <p:cNvPr id="6" name="TextBox 5">
            <a:extLst>
              <a:ext uri="{FF2B5EF4-FFF2-40B4-BE49-F238E27FC236}">
                <a16:creationId xmlns:a16="http://schemas.microsoft.com/office/drawing/2014/main" id="{84B3587D-C8E2-4502-8067-77DF7F972A2B}"/>
              </a:ext>
            </a:extLst>
          </p:cNvPr>
          <p:cNvSpPr txBox="1"/>
          <p:nvPr/>
        </p:nvSpPr>
        <p:spPr>
          <a:xfrm>
            <a:off x="4158238" y="1908312"/>
            <a:ext cx="799130" cy="276999"/>
          </a:xfrm>
          <a:prstGeom prst="rect">
            <a:avLst/>
          </a:prstGeom>
          <a:noFill/>
        </p:spPr>
        <p:txBody>
          <a:bodyPr wrap="none" rtlCol="0">
            <a:spAutoFit/>
          </a:bodyPr>
          <a:lstStyle/>
          <a:p>
            <a:r>
              <a:rPr lang="en-US" sz="1200" dirty="0"/>
              <a:t>Accounts:</a:t>
            </a:r>
            <a:endParaRPr lang="en-GB" sz="1200" dirty="0"/>
          </a:p>
        </p:txBody>
      </p:sp>
      <p:pic>
        <p:nvPicPr>
          <p:cNvPr id="7" name="Picture 6">
            <a:extLst>
              <a:ext uri="{FF2B5EF4-FFF2-40B4-BE49-F238E27FC236}">
                <a16:creationId xmlns:a16="http://schemas.microsoft.com/office/drawing/2014/main" id="{FD198505-4253-4FC9-B817-E328BE7F1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312" y="1550484"/>
            <a:ext cx="210137" cy="4442898"/>
          </a:xfrm>
          <a:prstGeom prst="rect">
            <a:avLst/>
          </a:prstGeom>
        </p:spPr>
      </p:pic>
      <p:grpSp>
        <p:nvGrpSpPr>
          <p:cNvPr id="8" name="Group 7">
            <a:extLst>
              <a:ext uri="{FF2B5EF4-FFF2-40B4-BE49-F238E27FC236}">
                <a16:creationId xmlns:a16="http://schemas.microsoft.com/office/drawing/2014/main" id="{A231A1C7-7FAB-4059-8CD7-5A5940F112F0}"/>
              </a:ext>
            </a:extLst>
          </p:cNvPr>
          <p:cNvGrpSpPr/>
          <p:nvPr/>
        </p:nvGrpSpPr>
        <p:grpSpPr>
          <a:xfrm>
            <a:off x="4165666" y="5700915"/>
            <a:ext cx="2365211" cy="388407"/>
            <a:chOff x="1653115" y="4796816"/>
            <a:chExt cx="2365211" cy="388407"/>
          </a:xfrm>
        </p:grpSpPr>
        <p:sp>
          <p:nvSpPr>
            <p:cNvPr id="9" name="Rectangle: Rounded Corners 8">
              <a:extLst>
                <a:ext uri="{FF2B5EF4-FFF2-40B4-BE49-F238E27FC236}">
                  <a16:creationId xmlns:a16="http://schemas.microsoft.com/office/drawing/2014/main" id="{3F3821EF-9C8D-41CE-9388-F3A7A28D8D01}"/>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10" descr="Image result for home icon">
              <a:extLst>
                <a:ext uri="{FF2B5EF4-FFF2-40B4-BE49-F238E27FC236}">
                  <a16:creationId xmlns:a16="http://schemas.microsoft.com/office/drawing/2014/main" id="{4723C2A8-2144-4003-A248-D45484015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person icon">
              <a:extLst>
                <a:ext uri="{FF2B5EF4-FFF2-40B4-BE49-F238E27FC236}">
                  <a16:creationId xmlns:a16="http://schemas.microsoft.com/office/drawing/2014/main" id="{EFFB077F-44F3-40F1-BF9B-F51AD8E678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mage result for heart icon">
              <a:extLst>
                <a:ext uri="{FF2B5EF4-FFF2-40B4-BE49-F238E27FC236}">
                  <a16:creationId xmlns:a16="http://schemas.microsoft.com/office/drawing/2014/main" id="{79A7AA8A-32C8-491B-880D-7DD105E8CA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mage result for add icon">
              <a:extLst>
                <a:ext uri="{FF2B5EF4-FFF2-40B4-BE49-F238E27FC236}">
                  <a16:creationId xmlns:a16="http://schemas.microsoft.com/office/drawing/2014/main" id="{0C732DBA-09C0-4684-A1E9-A4842E2D28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8" descr="Image result for plants">
            <a:extLst>
              <a:ext uri="{FF2B5EF4-FFF2-40B4-BE49-F238E27FC236}">
                <a16:creationId xmlns:a16="http://schemas.microsoft.com/office/drawing/2014/main" id="{0C6B6FF6-C7EB-475B-BA43-93D36C13B1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167" y="3350062"/>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plants">
            <a:extLst>
              <a:ext uri="{FF2B5EF4-FFF2-40B4-BE49-F238E27FC236}">
                <a16:creationId xmlns:a16="http://schemas.microsoft.com/office/drawing/2014/main" id="{8AB3CE07-B229-4F5A-9BA5-07D6ABB1E5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3799" y="5082651"/>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plants">
            <a:extLst>
              <a:ext uri="{FF2B5EF4-FFF2-40B4-BE49-F238E27FC236}">
                <a16:creationId xmlns:a16="http://schemas.microsoft.com/office/drawing/2014/main" id="{2743B352-7EE2-4B9D-B46F-B72623036A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2324" y="4104508"/>
            <a:ext cx="585787" cy="7093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plants">
            <a:extLst>
              <a:ext uri="{FF2B5EF4-FFF2-40B4-BE49-F238E27FC236}">
                <a16:creationId xmlns:a16="http://schemas.microsoft.com/office/drawing/2014/main" id="{467CB9E9-7058-4D35-A071-0D6A87742C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9137" y="4178471"/>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plants">
            <a:extLst>
              <a:ext uri="{FF2B5EF4-FFF2-40B4-BE49-F238E27FC236}">
                <a16:creationId xmlns:a16="http://schemas.microsoft.com/office/drawing/2014/main" id="{65B572EE-8D2B-415C-8F0A-57D2151443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4504" y="4960050"/>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Image result for plants">
            <a:extLst>
              <a:ext uri="{FF2B5EF4-FFF2-40B4-BE49-F238E27FC236}">
                <a16:creationId xmlns:a16="http://schemas.microsoft.com/office/drawing/2014/main" id="{3CFBA614-E2AB-45FC-81A3-16FF741871D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8248" y="4182250"/>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plants">
            <a:extLst>
              <a:ext uri="{FF2B5EF4-FFF2-40B4-BE49-F238E27FC236}">
                <a16:creationId xmlns:a16="http://schemas.microsoft.com/office/drawing/2014/main" id="{E714C046-A26C-4B10-B73B-9753539603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3473" y="4960050"/>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9F93C05-76F4-4E2D-A390-16D77B9A863C}"/>
              </a:ext>
            </a:extLst>
          </p:cNvPr>
          <p:cNvSpPr txBox="1"/>
          <p:nvPr/>
        </p:nvSpPr>
        <p:spPr>
          <a:xfrm>
            <a:off x="4926585" y="1630812"/>
            <a:ext cx="843372" cy="307777"/>
          </a:xfrm>
          <a:prstGeom prst="rect">
            <a:avLst/>
          </a:prstGeom>
          <a:noFill/>
        </p:spPr>
        <p:txBody>
          <a:bodyPr wrap="none" rtlCol="0">
            <a:spAutoFit/>
          </a:bodyPr>
          <a:lstStyle/>
          <a:p>
            <a:r>
              <a:rPr lang="en-US" sz="1400" dirty="0"/>
              <a:t>Favorites</a:t>
            </a:r>
            <a:endParaRPr lang="en-GB" sz="1400" dirty="0"/>
          </a:p>
        </p:txBody>
      </p:sp>
      <p:sp>
        <p:nvSpPr>
          <p:cNvPr id="25" name="TextBox 24">
            <a:extLst>
              <a:ext uri="{FF2B5EF4-FFF2-40B4-BE49-F238E27FC236}">
                <a16:creationId xmlns:a16="http://schemas.microsoft.com/office/drawing/2014/main" id="{2FE263CA-3330-484E-B192-6F16BCDE9BDB}"/>
              </a:ext>
            </a:extLst>
          </p:cNvPr>
          <p:cNvSpPr txBox="1"/>
          <p:nvPr/>
        </p:nvSpPr>
        <p:spPr>
          <a:xfrm>
            <a:off x="4557803" y="2176771"/>
            <a:ext cx="982961" cy="261610"/>
          </a:xfrm>
          <a:prstGeom prst="rect">
            <a:avLst/>
          </a:prstGeom>
          <a:noFill/>
        </p:spPr>
        <p:txBody>
          <a:bodyPr wrap="none" rtlCol="0">
            <a:spAutoFit/>
          </a:bodyPr>
          <a:lstStyle/>
          <a:p>
            <a:r>
              <a:rPr lang="en-US" sz="1100" dirty="0" err="1"/>
              <a:t>ClaudiaShiffer</a:t>
            </a:r>
            <a:endParaRPr lang="en-GB" sz="1100" dirty="0"/>
          </a:p>
        </p:txBody>
      </p:sp>
      <p:pic>
        <p:nvPicPr>
          <p:cNvPr id="26" name="Picture 6" descr="Image result for avatar icon">
            <a:extLst>
              <a:ext uri="{FF2B5EF4-FFF2-40B4-BE49-F238E27FC236}">
                <a16:creationId xmlns:a16="http://schemas.microsoft.com/office/drawing/2014/main" id="{89ADC41A-5F8B-46EE-92D8-6A19052F84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57131" y="2161551"/>
            <a:ext cx="333079" cy="3076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avatar icon">
            <a:extLst>
              <a:ext uri="{FF2B5EF4-FFF2-40B4-BE49-F238E27FC236}">
                <a16:creationId xmlns:a16="http://schemas.microsoft.com/office/drawing/2014/main" id="{152D7F42-03B0-4E88-9942-E40C811C746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64932" y="2509797"/>
            <a:ext cx="325278" cy="30046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E2176428-11C3-4A50-9958-CEF6A76408CF}"/>
              </a:ext>
            </a:extLst>
          </p:cNvPr>
          <p:cNvSpPr txBox="1"/>
          <p:nvPr/>
        </p:nvSpPr>
        <p:spPr>
          <a:xfrm>
            <a:off x="4548339" y="2480330"/>
            <a:ext cx="1034257" cy="261610"/>
          </a:xfrm>
          <a:prstGeom prst="rect">
            <a:avLst/>
          </a:prstGeom>
          <a:noFill/>
        </p:spPr>
        <p:txBody>
          <a:bodyPr wrap="none" rtlCol="0">
            <a:spAutoFit/>
          </a:bodyPr>
          <a:lstStyle/>
          <a:p>
            <a:r>
              <a:rPr lang="en-US" sz="1100" dirty="0" err="1"/>
              <a:t>Andrew_Smith</a:t>
            </a:r>
            <a:endParaRPr lang="en-GB" sz="1100" dirty="0"/>
          </a:p>
        </p:txBody>
      </p:sp>
      <p:pic>
        <p:nvPicPr>
          <p:cNvPr id="29" name="Picture 28">
            <a:extLst>
              <a:ext uri="{FF2B5EF4-FFF2-40B4-BE49-F238E27FC236}">
                <a16:creationId xmlns:a16="http://schemas.microsoft.com/office/drawing/2014/main" id="{18F54A5F-6EF2-4FDF-9985-71F9C83AA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063" y="2157079"/>
            <a:ext cx="125751" cy="692399"/>
          </a:xfrm>
          <a:prstGeom prst="rect">
            <a:avLst/>
          </a:prstGeom>
        </p:spPr>
      </p:pic>
      <p:sp>
        <p:nvSpPr>
          <p:cNvPr id="30" name="Rectangle 29">
            <a:extLst>
              <a:ext uri="{FF2B5EF4-FFF2-40B4-BE49-F238E27FC236}">
                <a16:creationId xmlns:a16="http://schemas.microsoft.com/office/drawing/2014/main" id="{115FC60E-6B37-47A1-AE89-C62EDF0F3853}"/>
              </a:ext>
            </a:extLst>
          </p:cNvPr>
          <p:cNvSpPr/>
          <p:nvPr/>
        </p:nvSpPr>
        <p:spPr>
          <a:xfrm>
            <a:off x="4197922" y="2137393"/>
            <a:ext cx="1981892" cy="833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Picture 30">
            <a:extLst>
              <a:ext uri="{FF2B5EF4-FFF2-40B4-BE49-F238E27FC236}">
                <a16:creationId xmlns:a16="http://schemas.microsoft.com/office/drawing/2014/main" id="{39C75002-8C5A-4D34-9E1F-47B0BD3B171D}"/>
              </a:ext>
            </a:extLst>
          </p:cNvPr>
          <p:cNvPicPr>
            <a:picLocks noChangeAspect="1"/>
          </p:cNvPicPr>
          <p:nvPr/>
        </p:nvPicPr>
        <p:blipFill>
          <a:blip r:embed="rId17"/>
          <a:stretch>
            <a:fillRect/>
          </a:stretch>
        </p:blipFill>
        <p:spPr>
          <a:xfrm>
            <a:off x="4264932" y="2810257"/>
            <a:ext cx="338137" cy="181972"/>
          </a:xfrm>
          <a:prstGeom prst="rect">
            <a:avLst/>
          </a:prstGeom>
        </p:spPr>
      </p:pic>
      <p:sp>
        <p:nvSpPr>
          <p:cNvPr id="32" name="TextBox 31">
            <a:extLst>
              <a:ext uri="{FF2B5EF4-FFF2-40B4-BE49-F238E27FC236}">
                <a16:creationId xmlns:a16="http://schemas.microsoft.com/office/drawing/2014/main" id="{C433201E-7E61-475B-80BE-87FC873C66D7}"/>
              </a:ext>
            </a:extLst>
          </p:cNvPr>
          <p:cNvSpPr txBox="1"/>
          <p:nvPr/>
        </p:nvSpPr>
        <p:spPr>
          <a:xfrm>
            <a:off x="4572561" y="2796558"/>
            <a:ext cx="829073" cy="261610"/>
          </a:xfrm>
          <a:prstGeom prst="rect">
            <a:avLst/>
          </a:prstGeom>
          <a:noFill/>
        </p:spPr>
        <p:txBody>
          <a:bodyPr wrap="none" rtlCol="0">
            <a:spAutoFit/>
          </a:bodyPr>
          <a:lstStyle/>
          <a:p>
            <a:r>
              <a:rPr lang="en-US" sz="1100" dirty="0" err="1"/>
              <a:t>FinTheMan</a:t>
            </a:r>
            <a:endParaRPr lang="en-GB" sz="1100" dirty="0"/>
          </a:p>
        </p:txBody>
      </p:sp>
      <p:sp>
        <p:nvSpPr>
          <p:cNvPr id="33" name="TextBox 32">
            <a:extLst>
              <a:ext uri="{FF2B5EF4-FFF2-40B4-BE49-F238E27FC236}">
                <a16:creationId xmlns:a16="http://schemas.microsoft.com/office/drawing/2014/main" id="{FCF0EC23-D1A1-4065-9A64-E4911E42837A}"/>
              </a:ext>
            </a:extLst>
          </p:cNvPr>
          <p:cNvSpPr txBox="1"/>
          <p:nvPr/>
        </p:nvSpPr>
        <p:spPr>
          <a:xfrm>
            <a:off x="4138659" y="3079498"/>
            <a:ext cx="556563" cy="276999"/>
          </a:xfrm>
          <a:prstGeom prst="rect">
            <a:avLst/>
          </a:prstGeom>
          <a:noFill/>
        </p:spPr>
        <p:txBody>
          <a:bodyPr wrap="none" rtlCol="0">
            <a:spAutoFit/>
          </a:bodyPr>
          <a:lstStyle/>
          <a:p>
            <a:r>
              <a:rPr lang="en-US" sz="1200" dirty="0"/>
              <a:t>Posts:</a:t>
            </a:r>
            <a:endParaRPr lang="en-GB" sz="1200" dirty="0"/>
          </a:p>
        </p:txBody>
      </p:sp>
      <p:pic>
        <p:nvPicPr>
          <p:cNvPr id="34" name="Picture 2" descr="Image result for plants">
            <a:extLst>
              <a:ext uri="{FF2B5EF4-FFF2-40B4-BE49-F238E27FC236}">
                <a16:creationId xmlns:a16="http://schemas.microsoft.com/office/drawing/2014/main" id="{8D45EE5B-80DA-4502-AD0E-15F17D3B481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52869" y="3525430"/>
            <a:ext cx="587895" cy="2715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plants">
            <a:extLst>
              <a:ext uri="{FF2B5EF4-FFF2-40B4-BE49-F238E27FC236}">
                <a16:creationId xmlns:a16="http://schemas.microsoft.com/office/drawing/2014/main" id="{005D7BB8-08A2-4CD8-95D8-12366E141A1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34636" y="3385196"/>
            <a:ext cx="542925" cy="64163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9D3BFF42-AA86-48C3-8EB9-29E0B0A99991}"/>
              </a:ext>
            </a:extLst>
          </p:cNvPr>
          <p:cNvCxnSpPr>
            <a:cxnSpLocks/>
            <a:stCxn id="26" idx="1"/>
          </p:cNvCxnSpPr>
          <p:nvPr/>
        </p:nvCxnSpPr>
        <p:spPr>
          <a:xfrm flipH="1" flipV="1">
            <a:off x="3309167" y="1722128"/>
            <a:ext cx="947964" cy="59325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37">
            <a:extLst>
              <a:ext uri="{FF2B5EF4-FFF2-40B4-BE49-F238E27FC236}">
                <a16:creationId xmlns:a16="http://schemas.microsoft.com/office/drawing/2014/main" id="{F7575E5F-FECE-44DD-901E-141C0CF9373F}"/>
              </a:ext>
            </a:extLst>
          </p:cNvPr>
          <p:cNvSpPr/>
          <p:nvPr/>
        </p:nvSpPr>
        <p:spPr>
          <a:xfrm>
            <a:off x="6277561" y="1332789"/>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E4A61515-8731-4AF1-93C8-861C77291131}"/>
              </a:ext>
            </a:extLst>
          </p:cNvPr>
          <p:cNvPicPr>
            <a:picLocks noChangeAspect="1"/>
          </p:cNvPicPr>
          <p:nvPr/>
        </p:nvPicPr>
        <p:blipFill>
          <a:blip r:embed="rId20"/>
          <a:stretch>
            <a:fillRect/>
          </a:stretch>
        </p:blipFill>
        <p:spPr>
          <a:xfrm>
            <a:off x="6038550" y="1892739"/>
            <a:ext cx="254013" cy="222261"/>
          </a:xfrm>
          <a:prstGeom prst="rect">
            <a:avLst/>
          </a:prstGeom>
        </p:spPr>
      </p:pic>
      <p:pic>
        <p:nvPicPr>
          <p:cNvPr id="40" name="Picture 39">
            <a:extLst>
              <a:ext uri="{FF2B5EF4-FFF2-40B4-BE49-F238E27FC236}">
                <a16:creationId xmlns:a16="http://schemas.microsoft.com/office/drawing/2014/main" id="{5CEF1069-3E7D-41DD-AC05-E51C207E9DE2}"/>
              </a:ext>
            </a:extLst>
          </p:cNvPr>
          <p:cNvPicPr>
            <a:picLocks noChangeAspect="1"/>
          </p:cNvPicPr>
          <p:nvPr/>
        </p:nvPicPr>
        <p:blipFill>
          <a:blip r:embed="rId20"/>
          <a:stretch>
            <a:fillRect/>
          </a:stretch>
        </p:blipFill>
        <p:spPr>
          <a:xfrm>
            <a:off x="6010092" y="3111331"/>
            <a:ext cx="254013" cy="222261"/>
          </a:xfrm>
          <a:prstGeom prst="rect">
            <a:avLst/>
          </a:prstGeom>
        </p:spPr>
      </p:pic>
      <p:cxnSp>
        <p:nvCxnSpPr>
          <p:cNvPr id="43" name="Straight Arrow Connector 42">
            <a:extLst>
              <a:ext uri="{FF2B5EF4-FFF2-40B4-BE49-F238E27FC236}">
                <a16:creationId xmlns:a16="http://schemas.microsoft.com/office/drawing/2014/main" id="{8B0183FD-5135-456B-98A8-73C3F36A2AE3}"/>
              </a:ext>
            </a:extLst>
          </p:cNvPr>
          <p:cNvCxnSpPr>
            <a:cxnSpLocks/>
          </p:cNvCxnSpPr>
          <p:nvPr/>
        </p:nvCxnSpPr>
        <p:spPr>
          <a:xfrm flipH="1">
            <a:off x="2930890" y="4546420"/>
            <a:ext cx="2062823" cy="7845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4" name="Group 43">
            <a:extLst>
              <a:ext uri="{FF2B5EF4-FFF2-40B4-BE49-F238E27FC236}">
                <a16:creationId xmlns:a16="http://schemas.microsoft.com/office/drawing/2014/main" id="{C8A8AC8F-065B-4DA1-B88F-83A4EB313EA5}"/>
              </a:ext>
            </a:extLst>
          </p:cNvPr>
          <p:cNvGrpSpPr/>
          <p:nvPr/>
        </p:nvGrpSpPr>
        <p:grpSpPr>
          <a:xfrm>
            <a:off x="620100" y="2438381"/>
            <a:ext cx="2154023" cy="4040936"/>
            <a:chOff x="6857931" y="2083097"/>
            <a:chExt cx="2154023" cy="4040936"/>
          </a:xfrm>
        </p:grpSpPr>
        <p:grpSp>
          <p:nvGrpSpPr>
            <p:cNvPr id="45" name="Group 44">
              <a:extLst>
                <a:ext uri="{FF2B5EF4-FFF2-40B4-BE49-F238E27FC236}">
                  <a16:creationId xmlns:a16="http://schemas.microsoft.com/office/drawing/2014/main" id="{66311EB4-2AB3-4B8D-A3FB-07F37469765E}"/>
                </a:ext>
              </a:extLst>
            </p:cNvPr>
            <p:cNvGrpSpPr/>
            <p:nvPr/>
          </p:nvGrpSpPr>
          <p:grpSpPr>
            <a:xfrm>
              <a:off x="6857931" y="2083097"/>
              <a:ext cx="2154023" cy="4040936"/>
              <a:chOff x="3761002" y="1123265"/>
              <a:chExt cx="2813388" cy="5571067"/>
            </a:xfrm>
          </p:grpSpPr>
          <p:pic>
            <p:nvPicPr>
              <p:cNvPr id="46" name="Picture 45">
                <a:extLst>
                  <a:ext uri="{FF2B5EF4-FFF2-40B4-BE49-F238E27FC236}">
                    <a16:creationId xmlns:a16="http://schemas.microsoft.com/office/drawing/2014/main" id="{6EA16237-15AE-4159-AA3E-1577F227A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002" y="1123265"/>
                <a:ext cx="2813388" cy="5571067"/>
              </a:xfrm>
              <a:prstGeom prst="rect">
                <a:avLst/>
              </a:prstGeom>
            </p:spPr>
          </p:pic>
          <p:sp>
            <p:nvSpPr>
              <p:cNvPr id="47" name="TextBox 46">
                <a:extLst>
                  <a:ext uri="{FF2B5EF4-FFF2-40B4-BE49-F238E27FC236}">
                    <a16:creationId xmlns:a16="http://schemas.microsoft.com/office/drawing/2014/main" id="{7FED86ED-F901-487D-B282-A026B7DDADC8}"/>
                  </a:ext>
                </a:extLst>
              </p:cNvPr>
              <p:cNvSpPr txBox="1"/>
              <p:nvPr/>
            </p:nvSpPr>
            <p:spPr>
              <a:xfrm>
                <a:off x="4660165" y="1450280"/>
                <a:ext cx="718466" cy="369331"/>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pic>
            <p:nvPicPr>
              <p:cNvPr id="48" name="Picture 6" descr="Image result for avatar icon">
                <a:extLst>
                  <a:ext uri="{FF2B5EF4-FFF2-40B4-BE49-F238E27FC236}">
                    <a16:creationId xmlns:a16="http://schemas.microsoft.com/office/drawing/2014/main" id="{DFD39AAF-F835-45AA-842B-A76552F6416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3066" y="2025471"/>
                <a:ext cx="768120" cy="768120"/>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4B270E1E-8D18-4463-BFF0-AB07D7DCC28F}"/>
                  </a:ext>
                </a:extLst>
              </p:cNvPr>
              <p:cNvSpPr txBox="1"/>
              <p:nvPr/>
            </p:nvSpPr>
            <p:spPr>
              <a:xfrm>
                <a:off x="4312890" y="2761488"/>
                <a:ext cx="1199559" cy="307777"/>
              </a:xfrm>
              <a:prstGeom prst="rect">
                <a:avLst/>
              </a:prstGeom>
              <a:noFill/>
            </p:spPr>
            <p:txBody>
              <a:bodyPr wrap="none" rtlCol="0">
                <a:spAutoFit/>
              </a:bodyPr>
              <a:lstStyle/>
              <a:p>
                <a:r>
                  <a:rPr lang="en-US" sz="1400" dirty="0" err="1"/>
                  <a:t>ClaudiaShiffer</a:t>
                </a:r>
                <a:endParaRPr lang="en-GB" sz="1400" dirty="0"/>
              </a:p>
            </p:txBody>
          </p:sp>
          <p:pic>
            <p:nvPicPr>
              <p:cNvPr id="50" name="Picture 49">
                <a:extLst>
                  <a:ext uri="{FF2B5EF4-FFF2-40B4-BE49-F238E27FC236}">
                    <a16:creationId xmlns:a16="http://schemas.microsoft.com/office/drawing/2014/main" id="{3164FDF0-6010-4FEF-AE20-4E6F604CE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165" y="1881160"/>
                <a:ext cx="210137" cy="4442898"/>
              </a:xfrm>
              <a:prstGeom prst="rect">
                <a:avLst/>
              </a:prstGeom>
            </p:spPr>
          </p:pic>
          <p:grpSp>
            <p:nvGrpSpPr>
              <p:cNvPr id="51" name="Group 50">
                <a:extLst>
                  <a:ext uri="{FF2B5EF4-FFF2-40B4-BE49-F238E27FC236}">
                    <a16:creationId xmlns:a16="http://schemas.microsoft.com/office/drawing/2014/main" id="{AD1611D5-85F7-4523-89C6-9130EBFC0EBA}"/>
                  </a:ext>
                </a:extLst>
              </p:cNvPr>
              <p:cNvGrpSpPr/>
              <p:nvPr/>
            </p:nvGrpSpPr>
            <p:grpSpPr>
              <a:xfrm>
                <a:off x="3968519" y="6031591"/>
                <a:ext cx="2365211" cy="388407"/>
                <a:chOff x="1653115" y="4796816"/>
                <a:chExt cx="2365211" cy="388407"/>
              </a:xfrm>
            </p:grpSpPr>
            <p:sp>
              <p:nvSpPr>
                <p:cNvPr id="62" name="Rectangle: Rounded Corners 61">
                  <a:extLst>
                    <a:ext uri="{FF2B5EF4-FFF2-40B4-BE49-F238E27FC236}">
                      <a16:creationId xmlns:a16="http://schemas.microsoft.com/office/drawing/2014/main" id="{995324A1-B0DB-452E-82DE-34A75E8FB2CF}"/>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10" descr="Image result for home icon">
                  <a:extLst>
                    <a:ext uri="{FF2B5EF4-FFF2-40B4-BE49-F238E27FC236}">
                      <a16:creationId xmlns:a16="http://schemas.microsoft.com/office/drawing/2014/main" id="{3210A05F-9122-4E5B-9C9C-F88910410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Image result for person icon">
                  <a:extLst>
                    <a:ext uri="{FF2B5EF4-FFF2-40B4-BE49-F238E27FC236}">
                      <a16:creationId xmlns:a16="http://schemas.microsoft.com/office/drawing/2014/main" id="{982B8A68-513C-4C0C-AE48-1ABD06DC56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heart icon">
                  <a:extLst>
                    <a:ext uri="{FF2B5EF4-FFF2-40B4-BE49-F238E27FC236}">
                      <a16:creationId xmlns:a16="http://schemas.microsoft.com/office/drawing/2014/main" id="{8774E20E-0045-4A6D-B152-A5A15E368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Image result for add icon">
                  <a:extLst>
                    <a:ext uri="{FF2B5EF4-FFF2-40B4-BE49-F238E27FC236}">
                      <a16:creationId xmlns:a16="http://schemas.microsoft.com/office/drawing/2014/main" id="{623844E2-751A-4AFB-93B8-A52D8C7CDC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0982C81D-0AD6-45E2-94F5-BD2DE9B018D3}"/>
                  </a:ext>
                </a:extLst>
              </p:cNvPr>
              <p:cNvSpPr txBox="1"/>
              <p:nvPr/>
            </p:nvSpPr>
            <p:spPr>
              <a:xfrm>
                <a:off x="4625665" y="3131715"/>
                <a:ext cx="934207" cy="594046"/>
              </a:xfrm>
              <a:prstGeom prst="rect">
                <a:avLst/>
              </a:prstGeom>
              <a:noFill/>
            </p:spPr>
            <p:txBody>
              <a:bodyPr wrap="none" rtlCol="0">
                <a:spAutoFit/>
              </a:bodyPr>
              <a:lstStyle/>
              <a:p>
                <a:pPr algn="ctr"/>
                <a:r>
                  <a:rPr lang="en-GB" sz="1100" b="1" dirty="0"/>
                  <a:t>600</a:t>
                </a:r>
              </a:p>
              <a:p>
                <a:pPr algn="ctr"/>
                <a:r>
                  <a:rPr lang="en-GB" sz="1100" dirty="0"/>
                  <a:t>followers</a:t>
                </a:r>
              </a:p>
            </p:txBody>
          </p:sp>
          <p:sp>
            <p:nvSpPr>
              <p:cNvPr id="53" name="TextBox 52">
                <a:extLst>
                  <a:ext uri="{FF2B5EF4-FFF2-40B4-BE49-F238E27FC236}">
                    <a16:creationId xmlns:a16="http://schemas.microsoft.com/office/drawing/2014/main" id="{F1400E57-873A-411F-AEF9-5931BCB1D71D}"/>
                  </a:ext>
                </a:extLst>
              </p:cNvPr>
              <p:cNvSpPr txBox="1"/>
              <p:nvPr/>
            </p:nvSpPr>
            <p:spPr>
              <a:xfrm>
                <a:off x="5422972" y="3192163"/>
                <a:ext cx="752056" cy="360671"/>
              </a:xfrm>
              <a:prstGeom prst="rect">
                <a:avLst/>
              </a:prstGeom>
              <a:solidFill>
                <a:schemeClr val="accent6">
                  <a:lumMod val="20000"/>
                  <a:lumOff val="80000"/>
                </a:schemeClr>
              </a:solidFill>
              <a:ln>
                <a:solidFill>
                  <a:schemeClr val="accent6">
                    <a:lumMod val="60000"/>
                    <a:lumOff val="40000"/>
                  </a:schemeClr>
                </a:solidFill>
              </a:ln>
            </p:spPr>
            <p:txBody>
              <a:bodyPr wrap="none" rtlCol="0">
                <a:spAutoFit/>
              </a:bodyPr>
              <a:lstStyle/>
              <a:p>
                <a:pPr algn="ctr"/>
                <a:r>
                  <a:rPr lang="en-GB" sz="1100" b="1" dirty="0"/>
                  <a:t>Follow</a:t>
                </a:r>
              </a:p>
            </p:txBody>
          </p:sp>
          <p:pic>
            <p:nvPicPr>
              <p:cNvPr id="54" name="Picture 8" descr="Image result for plants">
                <a:extLst>
                  <a:ext uri="{FF2B5EF4-FFF2-40B4-BE49-F238E27FC236}">
                    <a16:creationId xmlns:a16="http://schemas.microsoft.com/office/drawing/2014/main" id="{5EB1AB32-7871-4FAF-8C34-7901DCBF4B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4020" y="3680738"/>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plants">
                <a:extLst>
                  <a:ext uri="{FF2B5EF4-FFF2-40B4-BE49-F238E27FC236}">
                    <a16:creationId xmlns:a16="http://schemas.microsoft.com/office/drawing/2014/main" id="{81BD2919-6469-4D88-B34D-627D670987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0868" y="3784295"/>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Image result for plants">
                <a:extLst>
                  <a:ext uri="{FF2B5EF4-FFF2-40B4-BE49-F238E27FC236}">
                    <a16:creationId xmlns:a16="http://schemas.microsoft.com/office/drawing/2014/main" id="{720CC837-29DB-4F7E-952E-035320547E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1990" y="4509147"/>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Image result for plants">
                <a:extLst>
                  <a:ext uri="{FF2B5EF4-FFF2-40B4-BE49-F238E27FC236}">
                    <a16:creationId xmlns:a16="http://schemas.microsoft.com/office/drawing/2014/main" id="{3E6E9AF2-64AC-40A7-AB43-0CF34788FE6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1743" y="4472391"/>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descr="Image result for plants">
                <a:extLst>
                  <a:ext uri="{FF2B5EF4-FFF2-40B4-BE49-F238E27FC236}">
                    <a16:creationId xmlns:a16="http://schemas.microsoft.com/office/drawing/2014/main" id="{B6CEF6EB-5B10-48D0-93D9-773CCDB155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1101" y="4512926"/>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2" descr="Image result for plants">
                <a:extLst>
                  <a:ext uri="{FF2B5EF4-FFF2-40B4-BE49-F238E27FC236}">
                    <a16:creationId xmlns:a16="http://schemas.microsoft.com/office/drawing/2014/main" id="{36F2AAA3-8B87-4C3A-AC13-E70E30832B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1990" y="5309684"/>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D81E2349-7806-4ECA-9708-1CCA450EF49B}"/>
                  </a:ext>
                </a:extLst>
              </p:cNvPr>
              <p:cNvSpPr txBox="1"/>
              <p:nvPr/>
            </p:nvSpPr>
            <p:spPr>
              <a:xfrm>
                <a:off x="4216453" y="3149782"/>
                <a:ext cx="487634" cy="430887"/>
              </a:xfrm>
              <a:prstGeom prst="rect">
                <a:avLst/>
              </a:prstGeom>
              <a:noFill/>
            </p:spPr>
            <p:txBody>
              <a:bodyPr wrap="none" rtlCol="0">
                <a:spAutoFit/>
              </a:bodyPr>
              <a:lstStyle/>
              <a:p>
                <a:pPr algn="ctr"/>
                <a:r>
                  <a:rPr lang="en-GB" sz="1100" b="1" dirty="0"/>
                  <a:t>7</a:t>
                </a:r>
              </a:p>
              <a:p>
                <a:pPr algn="ctr"/>
                <a:r>
                  <a:rPr lang="en-GB" sz="1100" dirty="0"/>
                  <a:t>posts</a:t>
                </a:r>
              </a:p>
            </p:txBody>
          </p:sp>
          <p:pic>
            <p:nvPicPr>
              <p:cNvPr id="61" name="Picture 4" descr="Image result for plants">
                <a:extLst>
                  <a:ext uri="{FF2B5EF4-FFF2-40B4-BE49-F238E27FC236}">
                    <a16:creationId xmlns:a16="http://schemas.microsoft.com/office/drawing/2014/main" id="{1E2686DD-974E-4F93-8ABD-4E7CD251F8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6425" y="2211333"/>
                <a:ext cx="2037121" cy="2466866"/>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12E44407-2915-484D-8319-E78970E7CBA2}"/>
                </a:ext>
              </a:extLst>
            </p:cNvPr>
            <p:cNvSpPr/>
            <p:nvPr/>
          </p:nvSpPr>
          <p:spPr>
            <a:xfrm>
              <a:off x="7045065" y="4641627"/>
              <a:ext cx="1634432" cy="1016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dirty="0">
                  <a:solidFill>
                    <a:schemeClr val="tx1"/>
                  </a:solidFill>
                </a:rPr>
                <a:t>Claudia</a:t>
              </a:r>
              <a:r>
                <a:rPr lang="en-GB" sz="900" dirty="0">
                  <a:solidFill>
                    <a:schemeClr val="tx1"/>
                  </a:solidFill>
                </a:rPr>
                <a:t>: Please advise, what is the name of this plant?</a:t>
              </a:r>
            </a:p>
            <a:p>
              <a:r>
                <a:rPr lang="en-GB" sz="900" b="1" dirty="0">
                  <a:solidFill>
                    <a:schemeClr val="tx1"/>
                  </a:solidFill>
                </a:rPr>
                <a:t>    Andrew</a:t>
              </a:r>
              <a:r>
                <a:rPr lang="en-GB" sz="900" dirty="0">
                  <a:solidFill>
                    <a:schemeClr val="tx1"/>
                  </a:solidFill>
                </a:rPr>
                <a:t>: the Common     garden dandelion?</a:t>
              </a:r>
            </a:p>
            <a:p>
              <a:r>
                <a:rPr lang="en-GB" sz="900" b="1" dirty="0">
                  <a:solidFill>
                    <a:schemeClr val="tx1"/>
                  </a:solidFill>
                </a:rPr>
                <a:t>    Lily</a:t>
              </a:r>
              <a:r>
                <a:rPr lang="en-GB" sz="900" dirty="0">
                  <a:solidFill>
                    <a:schemeClr val="tx1"/>
                  </a:solidFill>
                </a:rPr>
                <a:t>: No, this is </a:t>
              </a:r>
              <a:r>
                <a:rPr lang="en-GB" sz="900" dirty="0" err="1">
                  <a:solidFill>
                    <a:schemeClr val="tx1"/>
                  </a:solidFill>
                </a:rPr>
                <a:t>foulicis</a:t>
              </a:r>
              <a:r>
                <a:rPr lang="en-GB" sz="900" dirty="0">
                  <a:solidFill>
                    <a:schemeClr val="tx1"/>
                  </a:solidFill>
                </a:rPr>
                <a:t> </a:t>
              </a:r>
              <a:r>
                <a:rPr lang="en-GB" sz="900" dirty="0" err="1">
                  <a:solidFill>
                    <a:schemeClr val="tx1"/>
                  </a:solidFill>
                </a:rPr>
                <a:t>andromedus</a:t>
              </a:r>
              <a:endParaRPr lang="en-GB" sz="900" dirty="0">
                <a:solidFill>
                  <a:schemeClr val="tx1"/>
                </a:solidFill>
              </a:endParaRPr>
            </a:p>
          </p:txBody>
        </p:sp>
        <p:pic>
          <p:nvPicPr>
            <p:cNvPr id="68" name="Picture 14" descr="Image result for edit icon">
              <a:extLst>
                <a:ext uri="{FF2B5EF4-FFF2-40B4-BE49-F238E27FC236}">
                  <a16:creationId xmlns:a16="http://schemas.microsoft.com/office/drawing/2014/main" id="{2F96A76B-627B-4F50-86FE-AC91F277CD1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66363" y="2924496"/>
              <a:ext cx="220916" cy="22091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7E3CF911-CF20-4B0B-88F2-F08B91E53997}"/>
                </a:ext>
              </a:extLst>
            </p:cNvPr>
            <p:cNvPicPr>
              <a:picLocks noChangeAspect="1"/>
            </p:cNvPicPr>
            <p:nvPr/>
          </p:nvPicPr>
          <p:blipFill>
            <a:blip r:embed="rId22"/>
            <a:stretch>
              <a:fillRect/>
            </a:stretch>
          </p:blipFill>
          <p:spPr>
            <a:xfrm>
              <a:off x="8333465" y="4403773"/>
              <a:ext cx="348925" cy="309410"/>
            </a:xfrm>
            <a:prstGeom prst="rect">
              <a:avLst/>
            </a:prstGeom>
          </p:spPr>
        </p:pic>
      </p:grpSp>
      <p:sp>
        <p:nvSpPr>
          <p:cNvPr id="71" name="Rectangle 70">
            <a:extLst>
              <a:ext uri="{FF2B5EF4-FFF2-40B4-BE49-F238E27FC236}">
                <a16:creationId xmlns:a16="http://schemas.microsoft.com/office/drawing/2014/main" id="{ADE12A3B-C3E9-4165-87A9-C9E0A1607D90}"/>
              </a:ext>
            </a:extLst>
          </p:cNvPr>
          <p:cNvSpPr/>
          <p:nvPr/>
        </p:nvSpPr>
        <p:spPr>
          <a:xfrm>
            <a:off x="2289991" y="2809525"/>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2" name="Picture 71">
            <a:extLst>
              <a:ext uri="{FF2B5EF4-FFF2-40B4-BE49-F238E27FC236}">
                <a16:creationId xmlns:a16="http://schemas.microsoft.com/office/drawing/2014/main" id="{09A7E8B0-C522-4782-9C6F-EE37B4482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336" y="964232"/>
            <a:ext cx="2813388" cy="5571067"/>
          </a:xfrm>
          <a:prstGeom prst="rect">
            <a:avLst/>
          </a:prstGeom>
        </p:spPr>
      </p:pic>
      <p:sp>
        <p:nvSpPr>
          <p:cNvPr id="73" name="TextBox 72">
            <a:extLst>
              <a:ext uri="{FF2B5EF4-FFF2-40B4-BE49-F238E27FC236}">
                <a16:creationId xmlns:a16="http://schemas.microsoft.com/office/drawing/2014/main" id="{23370320-1B22-4435-870E-3263670C7354}"/>
              </a:ext>
            </a:extLst>
          </p:cNvPr>
          <p:cNvSpPr txBox="1"/>
          <p:nvPr/>
        </p:nvSpPr>
        <p:spPr>
          <a:xfrm>
            <a:off x="9065166" y="1358772"/>
            <a:ext cx="718466" cy="369332"/>
          </a:xfrm>
          <a:prstGeom prst="rect">
            <a:avLst/>
          </a:prstGeom>
          <a:noFill/>
        </p:spPr>
        <p:txBody>
          <a:bodyPr wrap="none" rtlCol="0">
            <a:spAutoFit/>
          </a:bodyPr>
          <a:lstStyle/>
          <a:p>
            <a:r>
              <a:rPr lang="en-US" b="1" dirty="0">
                <a:solidFill>
                  <a:schemeClr val="accent6">
                    <a:lumMod val="75000"/>
                  </a:schemeClr>
                </a:solidFill>
                <a:latin typeface="AR ESSENCE" panose="02000000000000000000" pitchFamily="2" charset="0"/>
              </a:rPr>
              <a:t>Plantly</a:t>
            </a:r>
            <a:endParaRPr lang="en-GB" b="1" dirty="0">
              <a:solidFill>
                <a:schemeClr val="accent6">
                  <a:lumMod val="75000"/>
                </a:schemeClr>
              </a:solidFill>
              <a:latin typeface="AR ESSENCE" panose="02000000000000000000" pitchFamily="2" charset="0"/>
            </a:endParaRPr>
          </a:p>
        </p:txBody>
      </p:sp>
      <p:sp>
        <p:nvSpPr>
          <p:cNvPr id="74" name="TextBox 73">
            <a:extLst>
              <a:ext uri="{FF2B5EF4-FFF2-40B4-BE49-F238E27FC236}">
                <a16:creationId xmlns:a16="http://schemas.microsoft.com/office/drawing/2014/main" id="{338CD6EB-5EC0-4036-A935-4A29D02325F9}"/>
              </a:ext>
            </a:extLst>
          </p:cNvPr>
          <p:cNvSpPr txBox="1"/>
          <p:nvPr/>
        </p:nvSpPr>
        <p:spPr>
          <a:xfrm>
            <a:off x="8228425" y="2079955"/>
            <a:ext cx="799130" cy="276999"/>
          </a:xfrm>
          <a:prstGeom prst="rect">
            <a:avLst/>
          </a:prstGeom>
          <a:noFill/>
        </p:spPr>
        <p:txBody>
          <a:bodyPr wrap="none" rtlCol="0">
            <a:spAutoFit/>
          </a:bodyPr>
          <a:lstStyle/>
          <a:p>
            <a:r>
              <a:rPr lang="en-US" sz="1200" dirty="0"/>
              <a:t>Accounts:</a:t>
            </a:r>
            <a:endParaRPr lang="en-GB" sz="1200" dirty="0"/>
          </a:p>
        </p:txBody>
      </p:sp>
      <p:pic>
        <p:nvPicPr>
          <p:cNvPr id="75" name="Picture 74">
            <a:extLst>
              <a:ext uri="{FF2B5EF4-FFF2-40B4-BE49-F238E27FC236}">
                <a16:creationId xmlns:a16="http://schemas.microsoft.com/office/drawing/2014/main" id="{56498F4D-443A-468B-93C4-2FCB45B0E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499" y="1722127"/>
            <a:ext cx="210137" cy="4442898"/>
          </a:xfrm>
          <a:prstGeom prst="rect">
            <a:avLst/>
          </a:prstGeom>
        </p:spPr>
      </p:pic>
      <p:pic>
        <p:nvPicPr>
          <p:cNvPr id="82" name="Picture 8" descr="Image result for plants">
            <a:extLst>
              <a:ext uri="{FF2B5EF4-FFF2-40B4-BE49-F238E27FC236}">
                <a16:creationId xmlns:a16="http://schemas.microsoft.com/office/drawing/2014/main" id="{EE0AC941-94E8-44BD-93DA-3B4733C669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98601" y="4093692"/>
            <a:ext cx="594268" cy="59426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Image result for plants">
            <a:extLst>
              <a:ext uri="{FF2B5EF4-FFF2-40B4-BE49-F238E27FC236}">
                <a16:creationId xmlns:a16="http://schemas.microsoft.com/office/drawing/2014/main" id="{6E529767-E767-40BC-932E-77331C34B4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3639" y="5640839"/>
            <a:ext cx="643039" cy="4308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Image result for plants">
            <a:extLst>
              <a:ext uri="{FF2B5EF4-FFF2-40B4-BE49-F238E27FC236}">
                <a16:creationId xmlns:a16="http://schemas.microsoft.com/office/drawing/2014/main" id="{CD5FC4C4-2AB6-42E3-8144-79220D8B75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3698" y="4760246"/>
            <a:ext cx="585787" cy="70936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plants">
            <a:extLst>
              <a:ext uri="{FF2B5EF4-FFF2-40B4-BE49-F238E27FC236}">
                <a16:creationId xmlns:a16="http://schemas.microsoft.com/office/drawing/2014/main" id="{D83F2F35-D6B9-46DA-A80B-7FAEFE15D4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7318" y="4842283"/>
            <a:ext cx="543158" cy="54315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plants">
            <a:extLst>
              <a:ext uri="{FF2B5EF4-FFF2-40B4-BE49-F238E27FC236}">
                <a16:creationId xmlns:a16="http://schemas.microsoft.com/office/drawing/2014/main" id="{EBDD17DE-A6AD-4D8F-B73D-D541CE34DF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15644" y="5531428"/>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Image result for plants">
            <a:extLst>
              <a:ext uri="{FF2B5EF4-FFF2-40B4-BE49-F238E27FC236}">
                <a16:creationId xmlns:a16="http://schemas.microsoft.com/office/drawing/2014/main" id="{12961D7B-FF50-4564-9DD7-7AF09EF8BB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14778" y="4803412"/>
            <a:ext cx="629064" cy="629064"/>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Image result for plants">
            <a:extLst>
              <a:ext uri="{FF2B5EF4-FFF2-40B4-BE49-F238E27FC236}">
                <a16:creationId xmlns:a16="http://schemas.microsoft.com/office/drawing/2014/main" id="{8D9CB106-E66F-484D-861C-EED4C0E82B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32720" y="5524097"/>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27EFD8D-8655-4D9D-9713-1B35EF47E601}"/>
              </a:ext>
            </a:extLst>
          </p:cNvPr>
          <p:cNvSpPr txBox="1"/>
          <p:nvPr/>
        </p:nvSpPr>
        <p:spPr>
          <a:xfrm>
            <a:off x="8996772" y="1802455"/>
            <a:ext cx="843372" cy="307777"/>
          </a:xfrm>
          <a:prstGeom prst="rect">
            <a:avLst/>
          </a:prstGeom>
          <a:noFill/>
        </p:spPr>
        <p:txBody>
          <a:bodyPr wrap="none" rtlCol="0">
            <a:spAutoFit/>
          </a:bodyPr>
          <a:lstStyle/>
          <a:p>
            <a:r>
              <a:rPr lang="en-US" sz="1400" dirty="0"/>
              <a:t>Favorites</a:t>
            </a:r>
            <a:endParaRPr lang="en-GB" sz="1400" dirty="0"/>
          </a:p>
        </p:txBody>
      </p:sp>
      <p:sp>
        <p:nvSpPr>
          <p:cNvPr id="90" name="TextBox 89">
            <a:extLst>
              <a:ext uri="{FF2B5EF4-FFF2-40B4-BE49-F238E27FC236}">
                <a16:creationId xmlns:a16="http://schemas.microsoft.com/office/drawing/2014/main" id="{124029AE-78F0-4ABD-89FA-3A75BB8F9CF7}"/>
              </a:ext>
            </a:extLst>
          </p:cNvPr>
          <p:cNvSpPr txBox="1"/>
          <p:nvPr/>
        </p:nvSpPr>
        <p:spPr>
          <a:xfrm>
            <a:off x="8589320" y="2662348"/>
            <a:ext cx="982961" cy="261610"/>
          </a:xfrm>
          <a:prstGeom prst="rect">
            <a:avLst/>
          </a:prstGeom>
          <a:noFill/>
        </p:spPr>
        <p:txBody>
          <a:bodyPr wrap="none" rtlCol="0">
            <a:spAutoFit/>
          </a:bodyPr>
          <a:lstStyle/>
          <a:p>
            <a:r>
              <a:rPr lang="en-US" sz="1100" dirty="0" err="1"/>
              <a:t>ClaudiaShiffer</a:t>
            </a:r>
            <a:endParaRPr lang="en-GB" sz="1100" dirty="0"/>
          </a:p>
        </p:txBody>
      </p:sp>
      <p:pic>
        <p:nvPicPr>
          <p:cNvPr id="91" name="Picture 6" descr="Image result for avatar icon">
            <a:extLst>
              <a:ext uri="{FF2B5EF4-FFF2-40B4-BE49-F238E27FC236}">
                <a16:creationId xmlns:a16="http://schemas.microsoft.com/office/drawing/2014/main" id="{770B7428-0BCF-4F71-AC88-5915A46904F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07139" y="2649906"/>
            <a:ext cx="333079" cy="30766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Image result for avatar icon">
            <a:extLst>
              <a:ext uri="{FF2B5EF4-FFF2-40B4-BE49-F238E27FC236}">
                <a16:creationId xmlns:a16="http://schemas.microsoft.com/office/drawing/2014/main" id="{272489CB-5FE1-4DE4-BEE8-B49987C966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08337" y="2996195"/>
            <a:ext cx="325278" cy="300460"/>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AC45341A-9C3C-4022-AC55-248C563B72F7}"/>
              </a:ext>
            </a:extLst>
          </p:cNvPr>
          <p:cNvSpPr txBox="1"/>
          <p:nvPr/>
        </p:nvSpPr>
        <p:spPr>
          <a:xfrm>
            <a:off x="8570508" y="2969356"/>
            <a:ext cx="1034257" cy="261610"/>
          </a:xfrm>
          <a:prstGeom prst="rect">
            <a:avLst/>
          </a:prstGeom>
          <a:noFill/>
        </p:spPr>
        <p:txBody>
          <a:bodyPr wrap="none" rtlCol="0">
            <a:spAutoFit/>
          </a:bodyPr>
          <a:lstStyle/>
          <a:p>
            <a:r>
              <a:rPr lang="en-US" sz="1100" dirty="0" err="1"/>
              <a:t>Andrew_Smith</a:t>
            </a:r>
            <a:endParaRPr lang="en-GB" sz="1100" dirty="0"/>
          </a:p>
        </p:txBody>
      </p:sp>
      <p:pic>
        <p:nvPicPr>
          <p:cNvPr id="94" name="Picture 93">
            <a:extLst>
              <a:ext uri="{FF2B5EF4-FFF2-40B4-BE49-F238E27FC236}">
                <a16:creationId xmlns:a16="http://schemas.microsoft.com/office/drawing/2014/main" id="{26946DCD-4BA3-45CA-BAF3-A6346C68F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5590" y="2668670"/>
            <a:ext cx="125751" cy="692399"/>
          </a:xfrm>
          <a:prstGeom prst="rect">
            <a:avLst/>
          </a:prstGeom>
        </p:spPr>
      </p:pic>
      <p:sp>
        <p:nvSpPr>
          <p:cNvPr id="95" name="Rectangle 94">
            <a:extLst>
              <a:ext uri="{FF2B5EF4-FFF2-40B4-BE49-F238E27FC236}">
                <a16:creationId xmlns:a16="http://schemas.microsoft.com/office/drawing/2014/main" id="{590A923C-4830-4ECF-AD7C-BE6D5A88BFF1}"/>
              </a:ext>
            </a:extLst>
          </p:cNvPr>
          <p:cNvSpPr/>
          <p:nvPr/>
        </p:nvSpPr>
        <p:spPr>
          <a:xfrm>
            <a:off x="8270845" y="2623902"/>
            <a:ext cx="1981892" cy="833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6" name="Picture 95">
            <a:extLst>
              <a:ext uri="{FF2B5EF4-FFF2-40B4-BE49-F238E27FC236}">
                <a16:creationId xmlns:a16="http://schemas.microsoft.com/office/drawing/2014/main" id="{335107AE-1B1E-40F2-B4CF-1560F8ABC2AC}"/>
              </a:ext>
            </a:extLst>
          </p:cNvPr>
          <p:cNvPicPr>
            <a:picLocks noChangeAspect="1"/>
          </p:cNvPicPr>
          <p:nvPr/>
        </p:nvPicPr>
        <p:blipFill>
          <a:blip r:embed="rId17"/>
          <a:stretch>
            <a:fillRect/>
          </a:stretch>
        </p:blipFill>
        <p:spPr>
          <a:xfrm>
            <a:off x="8298601" y="3285782"/>
            <a:ext cx="338137" cy="181972"/>
          </a:xfrm>
          <a:prstGeom prst="rect">
            <a:avLst/>
          </a:prstGeom>
        </p:spPr>
      </p:pic>
      <p:sp>
        <p:nvSpPr>
          <p:cNvPr id="97" name="TextBox 96">
            <a:extLst>
              <a:ext uri="{FF2B5EF4-FFF2-40B4-BE49-F238E27FC236}">
                <a16:creationId xmlns:a16="http://schemas.microsoft.com/office/drawing/2014/main" id="{9B15B288-8BB7-4ECD-8EBA-DDFAC05BDF6E}"/>
              </a:ext>
            </a:extLst>
          </p:cNvPr>
          <p:cNvSpPr txBox="1"/>
          <p:nvPr/>
        </p:nvSpPr>
        <p:spPr>
          <a:xfrm>
            <a:off x="8627990" y="3279780"/>
            <a:ext cx="829073" cy="261610"/>
          </a:xfrm>
          <a:prstGeom prst="rect">
            <a:avLst/>
          </a:prstGeom>
          <a:noFill/>
        </p:spPr>
        <p:txBody>
          <a:bodyPr wrap="none" rtlCol="0">
            <a:spAutoFit/>
          </a:bodyPr>
          <a:lstStyle/>
          <a:p>
            <a:r>
              <a:rPr lang="en-US" sz="1100" dirty="0" err="1"/>
              <a:t>FinTheMan</a:t>
            </a:r>
            <a:endParaRPr lang="en-GB" sz="1100" dirty="0"/>
          </a:p>
        </p:txBody>
      </p:sp>
      <p:sp>
        <p:nvSpPr>
          <p:cNvPr id="98" name="TextBox 97">
            <a:extLst>
              <a:ext uri="{FF2B5EF4-FFF2-40B4-BE49-F238E27FC236}">
                <a16:creationId xmlns:a16="http://schemas.microsoft.com/office/drawing/2014/main" id="{AF619008-7627-4542-89BD-99FBE41CEFEB}"/>
              </a:ext>
            </a:extLst>
          </p:cNvPr>
          <p:cNvSpPr txBox="1"/>
          <p:nvPr/>
        </p:nvSpPr>
        <p:spPr>
          <a:xfrm>
            <a:off x="8200432" y="3498938"/>
            <a:ext cx="556563" cy="276999"/>
          </a:xfrm>
          <a:prstGeom prst="rect">
            <a:avLst/>
          </a:prstGeom>
          <a:noFill/>
        </p:spPr>
        <p:txBody>
          <a:bodyPr wrap="none" rtlCol="0">
            <a:spAutoFit/>
          </a:bodyPr>
          <a:lstStyle/>
          <a:p>
            <a:r>
              <a:rPr lang="en-US" sz="1200" dirty="0"/>
              <a:t>Posts:</a:t>
            </a:r>
            <a:endParaRPr lang="en-GB" sz="1200" dirty="0"/>
          </a:p>
        </p:txBody>
      </p:sp>
      <p:pic>
        <p:nvPicPr>
          <p:cNvPr id="99" name="Picture 2" descr="Image result for plants">
            <a:extLst>
              <a:ext uri="{FF2B5EF4-FFF2-40B4-BE49-F238E27FC236}">
                <a16:creationId xmlns:a16="http://schemas.microsoft.com/office/drawing/2014/main" id="{EFE27AC0-1492-4A44-83BD-88994AC9AD9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23056" y="4200652"/>
            <a:ext cx="587895" cy="27152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Image result for plants">
            <a:extLst>
              <a:ext uri="{FF2B5EF4-FFF2-40B4-BE49-F238E27FC236}">
                <a16:creationId xmlns:a16="http://schemas.microsoft.com/office/drawing/2014/main" id="{A5C64EFA-63C8-4646-A7CE-D5D53AF6D6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757847" y="4042510"/>
            <a:ext cx="542925" cy="641639"/>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a:extLst>
              <a:ext uri="{FF2B5EF4-FFF2-40B4-BE49-F238E27FC236}">
                <a16:creationId xmlns:a16="http://schemas.microsoft.com/office/drawing/2014/main" id="{A8B8DE59-AC0E-49CC-BF9A-169A0E5AA079}"/>
              </a:ext>
            </a:extLst>
          </p:cNvPr>
          <p:cNvSpPr/>
          <p:nvPr/>
        </p:nvSpPr>
        <p:spPr>
          <a:xfrm>
            <a:off x="10347748" y="1504432"/>
            <a:ext cx="234829" cy="195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 name="Picture 101">
            <a:extLst>
              <a:ext uri="{FF2B5EF4-FFF2-40B4-BE49-F238E27FC236}">
                <a16:creationId xmlns:a16="http://schemas.microsoft.com/office/drawing/2014/main" id="{65E07985-23BB-46D9-A5E8-B949A7362F41}"/>
              </a:ext>
            </a:extLst>
          </p:cNvPr>
          <p:cNvPicPr>
            <a:picLocks noChangeAspect="1"/>
          </p:cNvPicPr>
          <p:nvPr/>
        </p:nvPicPr>
        <p:blipFill>
          <a:blip r:embed="rId20"/>
          <a:stretch>
            <a:fillRect/>
          </a:stretch>
        </p:blipFill>
        <p:spPr>
          <a:xfrm>
            <a:off x="10108737" y="2379631"/>
            <a:ext cx="254013" cy="222261"/>
          </a:xfrm>
          <a:prstGeom prst="rect">
            <a:avLst/>
          </a:prstGeom>
        </p:spPr>
      </p:pic>
      <p:pic>
        <p:nvPicPr>
          <p:cNvPr id="103" name="Picture 102">
            <a:extLst>
              <a:ext uri="{FF2B5EF4-FFF2-40B4-BE49-F238E27FC236}">
                <a16:creationId xmlns:a16="http://schemas.microsoft.com/office/drawing/2014/main" id="{DDB7E297-4AEF-4698-BD91-377195F4EBFF}"/>
              </a:ext>
            </a:extLst>
          </p:cNvPr>
          <p:cNvPicPr>
            <a:picLocks noChangeAspect="1"/>
          </p:cNvPicPr>
          <p:nvPr/>
        </p:nvPicPr>
        <p:blipFill>
          <a:blip r:embed="rId20"/>
          <a:stretch>
            <a:fillRect/>
          </a:stretch>
        </p:blipFill>
        <p:spPr>
          <a:xfrm>
            <a:off x="10089829" y="3727147"/>
            <a:ext cx="254013" cy="222261"/>
          </a:xfrm>
          <a:prstGeom prst="rect">
            <a:avLst/>
          </a:prstGeom>
        </p:spPr>
      </p:pic>
      <p:cxnSp>
        <p:nvCxnSpPr>
          <p:cNvPr id="42" name="Straight Arrow Connector 41">
            <a:extLst>
              <a:ext uri="{FF2B5EF4-FFF2-40B4-BE49-F238E27FC236}">
                <a16:creationId xmlns:a16="http://schemas.microsoft.com/office/drawing/2014/main" id="{AF3A1E73-C75A-4CBD-81FF-50EBE3A2291A}"/>
              </a:ext>
            </a:extLst>
          </p:cNvPr>
          <p:cNvCxnSpPr>
            <a:cxnSpLocks/>
          </p:cNvCxnSpPr>
          <p:nvPr/>
        </p:nvCxnSpPr>
        <p:spPr>
          <a:xfrm>
            <a:off x="6216048" y="3227604"/>
            <a:ext cx="1708752" cy="56934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155A552F-5C8B-41BF-BD0D-4880184C22ED}"/>
              </a:ext>
            </a:extLst>
          </p:cNvPr>
          <p:cNvCxnSpPr>
            <a:cxnSpLocks/>
          </p:cNvCxnSpPr>
          <p:nvPr/>
        </p:nvCxnSpPr>
        <p:spPr>
          <a:xfrm>
            <a:off x="6325793" y="2064382"/>
            <a:ext cx="1599007" cy="37399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6" name="Group 75">
            <a:extLst>
              <a:ext uri="{FF2B5EF4-FFF2-40B4-BE49-F238E27FC236}">
                <a16:creationId xmlns:a16="http://schemas.microsoft.com/office/drawing/2014/main" id="{80090E5B-2306-47A3-B75D-E39D4EFBC22C}"/>
              </a:ext>
            </a:extLst>
          </p:cNvPr>
          <p:cNvGrpSpPr/>
          <p:nvPr/>
        </p:nvGrpSpPr>
        <p:grpSpPr>
          <a:xfrm>
            <a:off x="8235853" y="5872558"/>
            <a:ext cx="2365211" cy="388407"/>
            <a:chOff x="1653115" y="4796816"/>
            <a:chExt cx="2365211" cy="388407"/>
          </a:xfrm>
        </p:grpSpPr>
        <p:sp>
          <p:nvSpPr>
            <p:cNvPr id="77" name="Rectangle: Rounded Corners 76">
              <a:extLst>
                <a:ext uri="{FF2B5EF4-FFF2-40B4-BE49-F238E27FC236}">
                  <a16:creationId xmlns:a16="http://schemas.microsoft.com/office/drawing/2014/main" id="{F79E344E-424E-4E2F-9668-45885CA87D8A}"/>
                </a:ext>
              </a:extLst>
            </p:cNvPr>
            <p:cNvSpPr/>
            <p:nvPr/>
          </p:nvSpPr>
          <p:spPr>
            <a:xfrm>
              <a:off x="1653115" y="4826465"/>
              <a:ext cx="2365211" cy="307154"/>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8" name="Picture 10" descr="Image result for home icon">
              <a:extLst>
                <a:ext uri="{FF2B5EF4-FFF2-40B4-BE49-F238E27FC236}">
                  <a16:creationId xmlns:a16="http://schemas.microsoft.com/office/drawing/2014/main" id="{BA300A7D-775F-428F-AFF8-5C5C378FF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738" y="4867046"/>
              <a:ext cx="200025" cy="20002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Image result for person icon">
              <a:extLst>
                <a:ext uri="{FF2B5EF4-FFF2-40B4-BE49-F238E27FC236}">
                  <a16:creationId xmlns:a16="http://schemas.microsoft.com/office/drawing/2014/main" id="{1B1E530E-1EFA-487A-8C22-6F82D09169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118" y="4867046"/>
              <a:ext cx="225991" cy="22599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4" descr="Image result for heart icon">
              <a:extLst>
                <a:ext uri="{FF2B5EF4-FFF2-40B4-BE49-F238E27FC236}">
                  <a16:creationId xmlns:a16="http://schemas.microsoft.com/office/drawing/2014/main" id="{1F17C75F-3FC7-4AE5-935C-6C2A93D764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516" y="4796816"/>
              <a:ext cx="388407" cy="38840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6" descr="Image result for add icon">
              <a:extLst>
                <a:ext uri="{FF2B5EF4-FFF2-40B4-BE49-F238E27FC236}">
                  <a16:creationId xmlns:a16="http://schemas.microsoft.com/office/drawing/2014/main" id="{8D4390D5-48A0-427D-A0B5-D8AFF9D9B9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0331" y="4857941"/>
              <a:ext cx="234933" cy="235096"/>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TextBox 106">
            <a:extLst>
              <a:ext uri="{FF2B5EF4-FFF2-40B4-BE49-F238E27FC236}">
                <a16:creationId xmlns:a16="http://schemas.microsoft.com/office/drawing/2014/main" id="{AE8560E5-1B69-41E0-9D57-8A494121239C}"/>
              </a:ext>
            </a:extLst>
          </p:cNvPr>
          <p:cNvSpPr txBox="1"/>
          <p:nvPr/>
        </p:nvSpPr>
        <p:spPr>
          <a:xfrm>
            <a:off x="8286167" y="3732146"/>
            <a:ext cx="1818059" cy="194172"/>
          </a:xfrm>
          <a:prstGeom prst="rect">
            <a:avLst/>
          </a:prstGeom>
          <a:solidFill>
            <a:schemeClr val="bg1">
              <a:lumMod val="95000"/>
            </a:schemeClr>
          </a:solidFill>
        </p:spPr>
        <p:txBody>
          <a:bodyPr wrap="square" rtlCol="0">
            <a:spAutoFit/>
          </a:bodyPr>
          <a:lstStyle/>
          <a:p>
            <a:r>
              <a:rPr lang="en-US" sz="1000" dirty="0"/>
              <a:t>Type to search…</a:t>
            </a:r>
            <a:endParaRPr lang="en-GB" sz="1000" dirty="0"/>
          </a:p>
        </p:txBody>
      </p:sp>
      <p:sp>
        <p:nvSpPr>
          <p:cNvPr id="108" name="TextBox 107">
            <a:extLst>
              <a:ext uri="{FF2B5EF4-FFF2-40B4-BE49-F238E27FC236}">
                <a16:creationId xmlns:a16="http://schemas.microsoft.com/office/drawing/2014/main" id="{9F74624B-3DBA-46A2-B1CB-B6E199373C20}"/>
              </a:ext>
            </a:extLst>
          </p:cNvPr>
          <p:cNvSpPr txBox="1"/>
          <p:nvPr/>
        </p:nvSpPr>
        <p:spPr>
          <a:xfrm>
            <a:off x="8286167" y="2379631"/>
            <a:ext cx="1818059" cy="194172"/>
          </a:xfrm>
          <a:prstGeom prst="rect">
            <a:avLst/>
          </a:prstGeom>
          <a:solidFill>
            <a:schemeClr val="bg1">
              <a:lumMod val="95000"/>
            </a:schemeClr>
          </a:solidFill>
        </p:spPr>
        <p:txBody>
          <a:bodyPr wrap="square" rtlCol="0">
            <a:spAutoFit/>
          </a:bodyPr>
          <a:lstStyle/>
          <a:p>
            <a:r>
              <a:rPr lang="en-US" sz="1000" dirty="0"/>
              <a:t>Type to search…</a:t>
            </a:r>
            <a:endParaRPr lang="en-GB" sz="1000" dirty="0"/>
          </a:p>
        </p:txBody>
      </p:sp>
      <p:sp>
        <p:nvSpPr>
          <p:cNvPr id="6149" name="TextBox 6148">
            <a:extLst>
              <a:ext uri="{FF2B5EF4-FFF2-40B4-BE49-F238E27FC236}">
                <a16:creationId xmlns:a16="http://schemas.microsoft.com/office/drawing/2014/main" id="{559A11BA-5490-45AD-BC81-B67983E661A6}"/>
              </a:ext>
            </a:extLst>
          </p:cNvPr>
          <p:cNvSpPr txBox="1"/>
          <p:nvPr/>
        </p:nvSpPr>
        <p:spPr>
          <a:xfrm>
            <a:off x="1329264" y="1124111"/>
            <a:ext cx="2278188" cy="523220"/>
          </a:xfrm>
          <a:prstGeom prst="rect">
            <a:avLst/>
          </a:prstGeom>
          <a:noFill/>
        </p:spPr>
        <p:txBody>
          <a:bodyPr wrap="none" rtlCol="0">
            <a:spAutoFit/>
          </a:bodyPr>
          <a:lstStyle/>
          <a:p>
            <a:r>
              <a:rPr lang="he-IL" sz="1400" dirty="0"/>
              <a:t>נועבר לפרופיל של המשתמש</a:t>
            </a:r>
          </a:p>
          <a:p>
            <a:r>
              <a:rPr lang="he-IL" sz="1400" dirty="0"/>
              <a:t> שם ניתן להפסיק לעקוב אחריו</a:t>
            </a:r>
            <a:endParaRPr lang="en-GB" sz="1400" dirty="0"/>
          </a:p>
        </p:txBody>
      </p:sp>
      <p:sp>
        <p:nvSpPr>
          <p:cNvPr id="112" name="TextBox 111">
            <a:extLst>
              <a:ext uri="{FF2B5EF4-FFF2-40B4-BE49-F238E27FC236}">
                <a16:creationId xmlns:a16="http://schemas.microsoft.com/office/drawing/2014/main" id="{A4299A7B-2658-4F11-B8C8-6EF41E955A2F}"/>
              </a:ext>
            </a:extLst>
          </p:cNvPr>
          <p:cNvSpPr txBox="1"/>
          <p:nvPr/>
        </p:nvSpPr>
        <p:spPr>
          <a:xfrm>
            <a:off x="6994808" y="3829232"/>
            <a:ext cx="1071127" cy="523220"/>
          </a:xfrm>
          <a:prstGeom prst="rect">
            <a:avLst/>
          </a:prstGeom>
          <a:noFill/>
        </p:spPr>
        <p:txBody>
          <a:bodyPr wrap="none" rtlCol="0">
            <a:spAutoFit/>
          </a:bodyPr>
          <a:lstStyle/>
          <a:p>
            <a:r>
              <a:rPr lang="he-IL" sz="1400" dirty="0"/>
              <a:t>חיפוש לפי </a:t>
            </a:r>
          </a:p>
          <a:p>
            <a:r>
              <a:rPr lang="he-IL" sz="1400" dirty="0"/>
              <a:t>מילים בפוסט</a:t>
            </a:r>
            <a:endParaRPr lang="en-GB" sz="1400" dirty="0"/>
          </a:p>
        </p:txBody>
      </p:sp>
      <p:sp>
        <p:nvSpPr>
          <p:cNvPr id="113" name="TextBox 112">
            <a:extLst>
              <a:ext uri="{FF2B5EF4-FFF2-40B4-BE49-F238E27FC236}">
                <a16:creationId xmlns:a16="http://schemas.microsoft.com/office/drawing/2014/main" id="{CD9DCE7E-23CF-4911-97E6-D9E6CB219198}"/>
              </a:ext>
            </a:extLst>
          </p:cNvPr>
          <p:cNvSpPr txBox="1"/>
          <p:nvPr/>
        </p:nvSpPr>
        <p:spPr>
          <a:xfrm>
            <a:off x="2777695" y="5134119"/>
            <a:ext cx="1188146" cy="954107"/>
          </a:xfrm>
          <a:prstGeom prst="rect">
            <a:avLst/>
          </a:prstGeom>
          <a:noFill/>
        </p:spPr>
        <p:txBody>
          <a:bodyPr wrap="none" rtlCol="0">
            <a:spAutoFit/>
          </a:bodyPr>
          <a:lstStyle/>
          <a:p>
            <a:r>
              <a:rPr lang="he-IL" sz="1400" dirty="0"/>
              <a:t>לחיצה נוספת </a:t>
            </a:r>
          </a:p>
          <a:p>
            <a:r>
              <a:rPr lang="he-IL" sz="1400" dirty="0"/>
              <a:t>על הלב תוריד </a:t>
            </a:r>
          </a:p>
          <a:p>
            <a:r>
              <a:rPr lang="he-IL" sz="1400" dirty="0"/>
              <a:t>את הפוסט </a:t>
            </a:r>
          </a:p>
          <a:p>
            <a:r>
              <a:rPr lang="he-IL" sz="1400" dirty="0"/>
              <a:t>מהמועדפים</a:t>
            </a:r>
            <a:endParaRPr lang="en-GB" sz="1400" dirty="0"/>
          </a:p>
        </p:txBody>
      </p:sp>
      <p:cxnSp>
        <p:nvCxnSpPr>
          <p:cNvPr id="114" name="Straight Arrow Connector 113">
            <a:extLst>
              <a:ext uri="{FF2B5EF4-FFF2-40B4-BE49-F238E27FC236}">
                <a16:creationId xmlns:a16="http://schemas.microsoft.com/office/drawing/2014/main" id="{EBD178FA-5DAF-4179-83BD-71E8D6BFAF60}"/>
              </a:ext>
            </a:extLst>
          </p:cNvPr>
          <p:cNvCxnSpPr>
            <a:cxnSpLocks/>
          </p:cNvCxnSpPr>
          <p:nvPr/>
        </p:nvCxnSpPr>
        <p:spPr>
          <a:xfrm>
            <a:off x="2396966" y="4960998"/>
            <a:ext cx="718454" cy="2073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7" name="Picture 4" descr="Image result for x icon">
            <a:extLst>
              <a:ext uri="{FF2B5EF4-FFF2-40B4-BE49-F238E27FC236}">
                <a16:creationId xmlns:a16="http://schemas.microsoft.com/office/drawing/2014/main" id="{37AFA16B-991D-4488-B389-7D16022F1A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6544" y="3192030"/>
            <a:ext cx="160889" cy="160889"/>
          </a:xfrm>
          <a:prstGeom prst="rect">
            <a:avLst/>
          </a:prstGeom>
          <a:noFill/>
          <a:extLst>
            <a:ext uri="{909E8E84-426E-40DD-AFC4-6F175D3DCCD1}">
              <a14:hiddenFill xmlns:a14="http://schemas.microsoft.com/office/drawing/2010/main">
                <a:solidFill>
                  <a:srgbClr val="FFFFFF"/>
                </a:solidFill>
              </a14:hiddenFill>
            </a:ext>
          </a:extLst>
        </p:spPr>
      </p:pic>
      <p:sp>
        <p:nvSpPr>
          <p:cNvPr id="105" name="Multiplication Sign 104">
            <a:extLst>
              <a:ext uri="{FF2B5EF4-FFF2-40B4-BE49-F238E27FC236}">
                <a16:creationId xmlns:a16="http://schemas.microsoft.com/office/drawing/2014/main" id="{1252E741-45D5-4446-AF89-B905B9CDA27C}"/>
              </a:ext>
            </a:extLst>
          </p:cNvPr>
          <p:cNvSpPr/>
          <p:nvPr/>
        </p:nvSpPr>
        <p:spPr>
          <a:xfrm>
            <a:off x="763398" y="771787"/>
            <a:ext cx="12029813" cy="51884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עוד לא ערכתי</a:t>
            </a:r>
            <a:endParaRPr lang="en-US" dirty="0"/>
          </a:p>
        </p:txBody>
      </p:sp>
    </p:spTree>
    <p:extLst>
      <p:ext uri="{BB962C8B-B14F-4D97-AF65-F5344CB8AC3E}">
        <p14:creationId xmlns:p14="http://schemas.microsoft.com/office/powerpoint/2010/main" val="3701476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E292D-9FC1-46CF-8C50-61E94F3CDFA7}"/>
              </a:ext>
            </a:extLst>
          </p:cNvPr>
          <p:cNvSpPr txBox="1"/>
          <p:nvPr/>
        </p:nvSpPr>
        <p:spPr>
          <a:xfrm>
            <a:off x="9903577" y="555767"/>
            <a:ext cx="1683474" cy="461665"/>
          </a:xfrm>
          <a:prstGeom prst="rect">
            <a:avLst/>
          </a:prstGeom>
          <a:noFill/>
        </p:spPr>
        <p:txBody>
          <a:bodyPr wrap="none" rtlCol="0">
            <a:spAutoFit/>
          </a:bodyPr>
          <a:lstStyle/>
          <a:p>
            <a:r>
              <a:rPr lang="he-IL" sz="2400" dirty="0"/>
              <a:t>ארכיטקטורה</a:t>
            </a:r>
            <a:endParaRPr lang="en-GB" sz="2400" dirty="0"/>
          </a:p>
        </p:txBody>
      </p:sp>
      <p:pic>
        <p:nvPicPr>
          <p:cNvPr id="4" name="Picture 3">
            <a:extLst>
              <a:ext uri="{FF2B5EF4-FFF2-40B4-BE49-F238E27FC236}">
                <a16:creationId xmlns:a16="http://schemas.microsoft.com/office/drawing/2014/main" id="{A5D81C98-27E6-4236-BEC1-D6298E4C2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088" y="422192"/>
            <a:ext cx="4489511" cy="6054219"/>
          </a:xfrm>
          <a:prstGeom prst="rect">
            <a:avLst/>
          </a:prstGeom>
        </p:spPr>
      </p:pic>
      <p:sp>
        <p:nvSpPr>
          <p:cNvPr id="5" name="TextBox 4">
            <a:extLst>
              <a:ext uri="{FF2B5EF4-FFF2-40B4-BE49-F238E27FC236}">
                <a16:creationId xmlns:a16="http://schemas.microsoft.com/office/drawing/2014/main" id="{5D2642CE-9325-4CDA-BBB5-6BF62829DA20}"/>
              </a:ext>
            </a:extLst>
          </p:cNvPr>
          <p:cNvSpPr txBox="1"/>
          <p:nvPr/>
        </p:nvSpPr>
        <p:spPr>
          <a:xfrm>
            <a:off x="2606692" y="3337738"/>
            <a:ext cx="2507418" cy="369332"/>
          </a:xfrm>
          <a:prstGeom prst="rect">
            <a:avLst/>
          </a:prstGeom>
          <a:noFill/>
        </p:spPr>
        <p:txBody>
          <a:bodyPr wrap="none" rtlCol="0">
            <a:spAutoFit/>
          </a:bodyPr>
          <a:lstStyle/>
          <a:p>
            <a:r>
              <a:rPr lang="he-IL" dirty="0"/>
              <a:t>חיבורים חיצוניים: אינטרנט</a:t>
            </a:r>
            <a:endParaRPr lang="en-GB" dirty="0"/>
          </a:p>
        </p:txBody>
      </p:sp>
      <p:sp>
        <p:nvSpPr>
          <p:cNvPr id="7" name="TextBox 6">
            <a:extLst>
              <a:ext uri="{FF2B5EF4-FFF2-40B4-BE49-F238E27FC236}">
                <a16:creationId xmlns:a16="http://schemas.microsoft.com/office/drawing/2014/main" id="{835FAE33-3BC6-4823-8BD9-DBA1BD50C664}"/>
              </a:ext>
            </a:extLst>
          </p:cNvPr>
          <p:cNvSpPr txBox="1"/>
          <p:nvPr/>
        </p:nvSpPr>
        <p:spPr>
          <a:xfrm>
            <a:off x="8458200" y="5791200"/>
            <a:ext cx="984244" cy="369332"/>
          </a:xfrm>
          <a:prstGeom prst="rect">
            <a:avLst/>
          </a:prstGeom>
          <a:solidFill>
            <a:schemeClr val="accent4">
              <a:lumMod val="60000"/>
              <a:lumOff val="40000"/>
            </a:schemeClr>
          </a:solidFill>
        </p:spPr>
        <p:txBody>
          <a:bodyPr wrap="none" rtlCol="0">
            <a:spAutoFit/>
          </a:bodyPr>
          <a:lstStyle/>
          <a:p>
            <a:r>
              <a:rPr lang="en-GB" dirty="0"/>
              <a:t>Local DB</a:t>
            </a:r>
          </a:p>
        </p:txBody>
      </p:sp>
      <p:sp>
        <p:nvSpPr>
          <p:cNvPr id="8" name="TextBox 7">
            <a:extLst>
              <a:ext uri="{FF2B5EF4-FFF2-40B4-BE49-F238E27FC236}">
                <a16:creationId xmlns:a16="http://schemas.microsoft.com/office/drawing/2014/main" id="{77CBB897-A9A6-4088-BF6A-14F14B739885}"/>
              </a:ext>
            </a:extLst>
          </p:cNvPr>
          <p:cNvSpPr txBox="1"/>
          <p:nvPr/>
        </p:nvSpPr>
        <p:spPr>
          <a:xfrm>
            <a:off x="766445" y="3800474"/>
            <a:ext cx="4347665" cy="369332"/>
          </a:xfrm>
          <a:prstGeom prst="rect">
            <a:avLst/>
          </a:prstGeom>
          <a:noFill/>
        </p:spPr>
        <p:txBody>
          <a:bodyPr wrap="none" rtlCol="0">
            <a:spAutoFit/>
          </a:bodyPr>
          <a:lstStyle/>
          <a:p>
            <a:r>
              <a:rPr lang="he-IL" dirty="0"/>
              <a:t>גישה לרכיבים במכשיר: גלריית תמונות, מצלמה</a:t>
            </a:r>
            <a:endParaRPr lang="en-GB" dirty="0"/>
          </a:p>
        </p:txBody>
      </p:sp>
      <p:sp>
        <p:nvSpPr>
          <p:cNvPr id="3" name="TextBox 2">
            <a:extLst>
              <a:ext uri="{FF2B5EF4-FFF2-40B4-BE49-F238E27FC236}">
                <a16:creationId xmlns:a16="http://schemas.microsoft.com/office/drawing/2014/main" id="{86CE820D-E1B5-4872-98CD-DB376E006AC8}"/>
              </a:ext>
            </a:extLst>
          </p:cNvPr>
          <p:cNvSpPr txBox="1"/>
          <p:nvPr/>
        </p:nvSpPr>
        <p:spPr>
          <a:xfrm>
            <a:off x="484959" y="936010"/>
            <a:ext cx="4629151" cy="2308324"/>
          </a:xfrm>
          <a:prstGeom prst="rect">
            <a:avLst/>
          </a:prstGeom>
          <a:noFill/>
        </p:spPr>
        <p:txBody>
          <a:bodyPr wrap="square" rtlCol="0">
            <a:spAutoFit/>
          </a:bodyPr>
          <a:lstStyle/>
          <a:p>
            <a:pPr algn="r" rtl="1"/>
            <a:r>
              <a:rPr lang="he-IL" dirty="0"/>
              <a:t>המערכת תכיל </a:t>
            </a:r>
            <a:r>
              <a:rPr lang="en-US" dirty="0"/>
              <a:t>API</a:t>
            </a:r>
            <a:r>
              <a:rPr lang="he-IL" dirty="0"/>
              <a:t> חיצוני שישב על הענן ויגש ל</a:t>
            </a:r>
            <a:r>
              <a:rPr lang="en-US" dirty="0"/>
              <a:t>DB</a:t>
            </a:r>
            <a:r>
              <a:rPr lang="he-IL" dirty="0"/>
              <a:t> חיצוני שיכיל את כל הנתונים במערכת.</a:t>
            </a:r>
          </a:p>
          <a:p>
            <a:pPr algn="r" rtl="1"/>
            <a:r>
              <a:rPr lang="he-IL" dirty="0"/>
              <a:t>כמו כן יהיה </a:t>
            </a:r>
            <a:r>
              <a:rPr lang="en-US" dirty="0"/>
              <a:t>DB</a:t>
            </a:r>
            <a:r>
              <a:rPr lang="he-IL" dirty="0"/>
              <a:t> לוקלי על כל מכשיר עליו פועלת האפליקציה שיכיל את כל המידע על הפוסטים של המשתמש עצמו ומספר פוסטים של אנשים אחרים, אך לא יוכל לטעון פוסטים ישנים של משתמשים אחרים ופוסטים חדשים אם לא תהיה לו גישה לאינטרנט.</a:t>
            </a:r>
            <a:endParaRPr lang="en-GB" dirty="0"/>
          </a:p>
        </p:txBody>
      </p:sp>
    </p:spTree>
    <p:extLst>
      <p:ext uri="{BB962C8B-B14F-4D97-AF65-F5344CB8AC3E}">
        <p14:creationId xmlns:p14="http://schemas.microsoft.com/office/powerpoint/2010/main" val="2345810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11521</TotalTime>
  <Words>575</Words>
  <Application>Microsoft Office PowerPoint</Application>
  <PresentationFormat>Widescreen</PresentationFormat>
  <Paragraphs>201</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STHupo</vt:lpstr>
      <vt:lpstr>AR ESSENCE</vt:lpstr>
      <vt:lpstr>Arial</vt:lpstr>
      <vt:lpstr>Calibri</vt:lpstr>
      <vt:lpstr>Calibri Light</vt:lpstr>
      <vt:lpstr>Narkisim</vt:lpstr>
      <vt:lpstr>Snap ITC</vt:lpstr>
      <vt:lpstr>Office Theme</vt:lpstr>
      <vt:lpstr>What’sYourLook? כל מה שאופנה</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Wolf.RawЯ Wolf.RawЯ</dc:creator>
  <cp:lastModifiedBy>Amit Avraham</cp:lastModifiedBy>
  <cp:revision>43</cp:revision>
  <dcterms:created xsi:type="dcterms:W3CDTF">2019-12-21T11:45:50Z</dcterms:created>
  <dcterms:modified xsi:type="dcterms:W3CDTF">2020-02-22T19:00:35Z</dcterms:modified>
</cp:coreProperties>
</file>